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5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8" r:id="rId5"/>
    <p:sldId id="266" r:id="rId6"/>
    <p:sldId id="267" r:id="rId7"/>
    <p:sldId id="268" r:id="rId8"/>
    <p:sldId id="278" r:id="rId9"/>
    <p:sldId id="269" r:id="rId10"/>
    <p:sldId id="270" r:id="rId11"/>
    <p:sldId id="276" r:id="rId12"/>
    <p:sldId id="271" r:id="rId13"/>
    <p:sldId id="272" r:id="rId14"/>
    <p:sldId id="274" r:id="rId15"/>
    <p:sldId id="273" r:id="rId16"/>
    <p:sldId id="279" r:id="rId17"/>
    <p:sldId id="275" r:id="rId18"/>
    <p:sldId id="277" r:id="rId19"/>
  </p:sldIdLst>
  <p:sldSz cx="12192000" cy="6858000"/>
  <p:notesSz cx="6797675" cy="9928225"/>
  <p:defaultTextStyle>
    <a:defPPr rtl="0">
      <a:defRPr lang="h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408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Anglisztika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észak-amerikai stúdiumok specializáció</a:t>
          </a:r>
        </a:p>
        <a:p>
          <a:pPr rtl="0"/>
          <a:r>
            <a:rPr lang="hu-HU" b="0" i="1" u="none" dirty="0"/>
            <a:t>fordítói-szaknyelvi specializáció</a:t>
          </a:r>
        </a:p>
        <a:p>
          <a:pPr rtl="0"/>
          <a:r>
            <a:rPr lang="hu-HU" b="0" i="1" u="none" dirty="0"/>
            <a:t> ------</a:t>
          </a:r>
        </a:p>
        <a:p>
          <a:pPr rtl="0"/>
          <a:r>
            <a:rPr lang="hu-HU" b="0" i="1" u="none" dirty="0"/>
            <a:t>kreatív írás - alkalmazott irodalom specializáció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2EE0F05-81C2-48B4-8FA9-605D46BC107B}">
      <dgm:prSet/>
      <dgm:spPr/>
      <dgm:t>
        <a:bodyPr/>
        <a:lstStyle/>
        <a:p>
          <a:r>
            <a:rPr lang="hu-HU" b="0" i="1" u="none" dirty="0"/>
            <a:t>ókor-középkor specializáció</a:t>
          </a:r>
          <a:endParaRPr lang="hu-HU" b="0" dirty="0"/>
        </a:p>
      </dgm:t>
    </dgm:pt>
    <dgm:pt modelId="{F8CBA392-1018-40DD-AF6E-9D902589EA66}" type="parTrans" cxnId="{E8120AA2-3D86-4A31-BC05-A51EB268A097}">
      <dgm:prSet/>
      <dgm:spPr/>
      <dgm:t>
        <a:bodyPr/>
        <a:lstStyle/>
        <a:p>
          <a:endParaRPr lang="hu-HU"/>
        </a:p>
      </dgm:t>
    </dgm:pt>
    <dgm:pt modelId="{4E82E6E4-D371-4F7D-B2D4-8E1FF06FF59E}" type="sibTrans" cxnId="{E8120AA2-3D86-4A31-BC05-A51EB268A097}">
      <dgm:prSet/>
      <dgm:spPr/>
      <dgm:t>
        <a:bodyPr/>
        <a:lstStyle/>
        <a:p>
          <a:endParaRPr lang="hu-HU"/>
        </a:p>
      </dgm:t>
    </dgm:pt>
    <dgm:pt modelId="{29A749B2-133A-4B81-BF50-3ECD68742679}">
      <dgm:prSet/>
      <dgm:spPr/>
      <dgm:t>
        <a:bodyPr/>
        <a:lstStyle/>
        <a:p>
          <a:r>
            <a:rPr lang="hu-HU" b="0" i="1" u="none" dirty="0"/>
            <a:t>művelődéstudomány specializáció</a:t>
          </a:r>
          <a:endParaRPr lang="hu-HU" b="0" dirty="0"/>
        </a:p>
      </dgm:t>
    </dgm:pt>
    <dgm:pt modelId="{9EEC94B0-21A3-44E6-9580-AD4B770C9BFA}" type="parTrans" cxnId="{3C7600F3-B2C3-4830-A41D-20F04A5D7369}">
      <dgm:prSet/>
      <dgm:spPr/>
      <dgm:t>
        <a:bodyPr/>
        <a:lstStyle/>
        <a:p>
          <a:endParaRPr lang="hu-HU"/>
        </a:p>
      </dgm:t>
    </dgm:pt>
    <dgm:pt modelId="{D2144BF7-A5CC-42FB-9266-4BAFDF5511DB}" type="sibTrans" cxnId="{3C7600F3-B2C3-4830-A41D-20F04A5D7369}">
      <dgm:prSet/>
      <dgm:spPr/>
      <dgm:t>
        <a:bodyPr/>
        <a:lstStyle/>
        <a:p>
          <a:endParaRPr lang="hu-HU"/>
        </a:p>
      </dgm:t>
    </dgm:pt>
    <dgm:pt modelId="{FBE24C1E-659C-4571-9374-CE2CA2D3CE60}">
      <dgm:prSet/>
      <dgm:spPr/>
      <dgm:t>
        <a:bodyPr/>
        <a:lstStyle/>
        <a:p>
          <a:r>
            <a:rPr lang="hu-HU" b="0" i="1" u="none" dirty="0"/>
            <a:t>német nyelv, kultúra és gazdaság specializáció</a:t>
          </a:r>
          <a:endParaRPr lang="hu-HU" b="0" dirty="0"/>
        </a:p>
      </dgm:t>
    </dgm:pt>
    <dgm:pt modelId="{11D2D149-184B-417D-8A62-F2F01A365553}" type="parTrans" cxnId="{49E94325-DBF1-40DD-A053-B6178522528D}">
      <dgm:prSet/>
      <dgm:spPr/>
      <dgm:t>
        <a:bodyPr/>
        <a:lstStyle/>
        <a:p>
          <a:endParaRPr lang="hu-HU"/>
        </a:p>
      </dgm:t>
    </dgm:pt>
    <dgm:pt modelId="{C04C0C81-583E-4ED0-A5BB-DC0A9745C81C}" type="sibTrans" cxnId="{49E94325-DBF1-40DD-A053-B6178522528D}">
      <dgm:prSet/>
      <dgm:spPr/>
      <dgm:t>
        <a:bodyPr/>
        <a:lstStyle/>
        <a:p>
          <a:endParaRPr lang="hu-HU"/>
        </a:p>
      </dgm:t>
    </dgm:pt>
    <dgm:pt modelId="{060956D7-92F2-4BBF-9381-25457A35E14D}">
      <dgm:prSet/>
      <dgm:spPr/>
      <dgm:t>
        <a:bodyPr/>
        <a:lstStyle/>
        <a:p>
          <a:r>
            <a:rPr lang="hu-HU" b="0" i="1" u="none" dirty="0"/>
            <a:t>nyelvmentor specializáció</a:t>
          </a:r>
        </a:p>
        <a:p>
          <a:r>
            <a:rPr lang="hu-HU" b="0" i="1" dirty="0"/>
            <a:t>filozófia specializáció</a:t>
          </a:r>
        </a:p>
      </dgm:t>
    </dgm:pt>
    <dgm:pt modelId="{E925601F-C309-46DC-89B7-B7DC18CB4FD1}" type="parTrans" cxnId="{E1B55D90-9623-4F06-A511-95D7A9A4407E}">
      <dgm:prSet/>
      <dgm:spPr/>
      <dgm:t>
        <a:bodyPr/>
        <a:lstStyle/>
        <a:p>
          <a:endParaRPr lang="hu-HU"/>
        </a:p>
      </dgm:t>
    </dgm:pt>
    <dgm:pt modelId="{4C57A939-ACFC-42EE-8584-5E21EED2EB91}" type="sibTrans" cxnId="{E1B55D90-9623-4F06-A511-95D7A9A4407E}">
      <dgm:prSet/>
      <dgm:spPr/>
      <dgm:t>
        <a:bodyPr/>
        <a:lstStyle/>
        <a:p>
          <a:endParaRPr lang="hu-HU"/>
        </a:p>
      </dgm:t>
    </dgm:pt>
    <dgm:pt modelId="{6FBE4E93-44C1-4023-B827-947F2ED1B806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9D9E0550-E0B3-46BA-8616-667A0C61E5FD}" type="parTrans" cxnId="{91375650-1293-4B17-885E-09D360B8A6FB}">
      <dgm:prSet/>
      <dgm:spPr/>
      <dgm:t>
        <a:bodyPr/>
        <a:lstStyle/>
        <a:p>
          <a:endParaRPr lang="hu-HU"/>
        </a:p>
      </dgm:t>
    </dgm:pt>
    <dgm:pt modelId="{43111522-1C1F-46FE-89A2-C10DD2262991}" type="sibTrans" cxnId="{91375650-1293-4B17-885E-09D360B8A6FB}">
      <dgm:prSet/>
      <dgm:spPr/>
      <dgm:t>
        <a:bodyPr/>
        <a:lstStyle/>
        <a:p>
          <a:endParaRPr lang="hu-HU"/>
        </a:p>
      </dgm:t>
    </dgm:pt>
    <dgm:pt modelId="{7A3DE255-2706-4930-9C68-3AB16CC67123}">
      <dgm:prSet/>
      <dgm:spPr/>
      <dgm:t>
        <a:bodyPr/>
        <a:lstStyle/>
        <a:p>
          <a:r>
            <a:rPr lang="hu-HU" b="1" i="0" u="none" dirty="0"/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2A8EB19B-07C3-4181-88B6-795F4A8D9598}" type="parTrans" cxnId="{166B7C59-C523-4522-AD9B-1126E44E3395}">
      <dgm:prSet/>
      <dgm:spPr/>
      <dgm:t>
        <a:bodyPr/>
        <a:lstStyle/>
        <a:p>
          <a:endParaRPr lang="hu-HU"/>
        </a:p>
      </dgm:t>
    </dgm:pt>
    <dgm:pt modelId="{973B8909-F162-497D-8FC4-C0F5A8B9EF8E}" type="sibTrans" cxnId="{166B7C59-C523-4522-AD9B-1126E44E3395}">
      <dgm:prSet/>
      <dgm:spPr/>
      <dgm:t>
        <a:bodyPr/>
        <a:lstStyle/>
        <a:p>
          <a:endParaRPr lang="hu-HU"/>
        </a:p>
      </dgm:t>
    </dgm:pt>
    <dgm:pt modelId="{D78A613F-D9E5-413C-B103-3EE5A6318775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5D17AB9E-582E-41BC-9753-79A148AC8DAE}" type="parTrans" cxnId="{08729CD8-780F-4F9B-ADE8-777C8E80270E}">
      <dgm:prSet/>
      <dgm:spPr/>
      <dgm:t>
        <a:bodyPr/>
        <a:lstStyle/>
        <a:p>
          <a:endParaRPr lang="hu-HU"/>
        </a:p>
      </dgm:t>
    </dgm:pt>
    <dgm:pt modelId="{8827CCAF-0129-4686-8374-CD9FA04CF1D6}" type="sibTrans" cxnId="{08729CD8-780F-4F9B-ADE8-777C8E80270E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3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3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3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3" custLinFactNeighborX="1787" custLinFactNeighborY="-2490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3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3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3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3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3"/>
      <dgm:spPr/>
    </dgm:pt>
    <dgm:pt modelId="{14B111FB-1CB4-4479-824B-D7AA74BA4B28}" type="pres">
      <dgm:prSet presAssocID="{3B093871-81B0-48D0-B480-ED40E425D20B}" presName="EmptyPane1" presStyleCnt="0"/>
      <dgm:spPr/>
    </dgm:pt>
  </dgm:ptLst>
  <dgm:cxnLst>
    <dgm:cxn modelId="{2EBCD302-97E1-4588-AF95-E7F937D7627B}" type="presOf" srcId="{D78A613F-D9E5-413C-B103-3EE5A6318775}" destId="{6014709E-C54D-434E-BACD-32CB5C0EB9BB}" srcOrd="0" destOrd="3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49E94325-DBF1-40DD-A053-B6178522528D}" srcId="{C23974EC-0585-40FE-A83F-9A9BBDB5EABC}" destId="{FBE24C1E-659C-4571-9374-CE2CA2D3CE60}" srcOrd="3" destOrd="0" parTransId="{11D2D149-184B-417D-8A62-F2F01A365553}" sibTransId="{C04C0C81-583E-4ED0-A5BB-DC0A9745C81C}"/>
    <dgm:cxn modelId="{C7C7CB2E-7AB8-46D9-BA1C-990256E26828}" type="presOf" srcId="{6FBE4E93-44C1-4023-B827-947F2ED1B806}" destId="{6014709E-C54D-434E-BACD-32CB5C0EB9BB}" srcOrd="0" destOrd="1" presId="urn:microsoft.com/office/officeart/2016/7/layout/RoundedRectangleTimeline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75988062-5F8C-4AAB-87AE-8594CB9DED52}" type="presOf" srcId="{060956D7-92F2-4BBF-9381-25457A35E14D}" destId="{330A9184-E690-4554-BF0F-68F309CC0433}" srcOrd="0" destOrd="4" presId="urn:microsoft.com/office/officeart/2016/7/layout/RoundedRectangleTimeline"/>
    <dgm:cxn modelId="{CA2C8D4A-86C7-4521-BE73-DCBE8C1479DD}" type="presOf" srcId="{02EE0F05-81C2-48B4-8FA9-605D46BC107B}" destId="{330A9184-E690-4554-BF0F-68F309CC0433}" srcOrd="0" destOrd="1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91375650-1293-4B17-885E-09D360B8A6FB}" srcId="{3B093871-81B0-48D0-B480-ED40E425D20B}" destId="{6FBE4E93-44C1-4023-B827-947F2ED1B806}" srcOrd="1" destOrd="0" parTransId="{9D9E0550-E0B3-46BA-8616-667A0C61E5FD}" sibTransId="{43111522-1C1F-46FE-89A2-C10DD2262991}"/>
    <dgm:cxn modelId="{166B7C59-C523-4522-AD9B-1126E44E3395}" srcId="{3B093871-81B0-48D0-B480-ED40E425D20B}" destId="{7A3DE255-2706-4930-9C68-3AB16CC67123}" srcOrd="2" destOrd="0" parTransId="{2A8EB19B-07C3-4181-88B6-795F4A8D9598}" sibTransId="{973B8909-F162-497D-8FC4-C0F5A8B9EF8E}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E1B55D90-9623-4F06-A511-95D7A9A4407E}" srcId="{C23974EC-0585-40FE-A83F-9A9BBDB5EABC}" destId="{060956D7-92F2-4BBF-9381-25457A35E14D}" srcOrd="4" destOrd="0" parTransId="{E925601F-C309-46DC-89B7-B7DC18CB4FD1}" sibTransId="{4C57A939-ACFC-42EE-8584-5E21EED2EB91}"/>
    <dgm:cxn modelId="{A2FDF29F-CDA6-44FC-88A6-3703263DB681}" type="presOf" srcId="{FBE24C1E-659C-4571-9374-CE2CA2D3CE60}" destId="{330A9184-E690-4554-BF0F-68F309CC0433}" srcOrd="0" destOrd="3" presId="urn:microsoft.com/office/officeart/2016/7/layout/RoundedRectangleTimeline"/>
    <dgm:cxn modelId="{E8120AA2-3D86-4A31-BC05-A51EB268A097}" srcId="{C23974EC-0585-40FE-A83F-9A9BBDB5EABC}" destId="{02EE0F05-81C2-48B4-8FA9-605D46BC107B}" srcOrd="1" destOrd="0" parTransId="{F8CBA392-1018-40DD-AF6E-9D902589EA66}" sibTransId="{4E82E6E4-D371-4F7D-B2D4-8E1FF06FF59E}"/>
    <dgm:cxn modelId="{9CD824A4-3BEE-4612-8004-4F772D682C92}" type="presOf" srcId="{7A3DE255-2706-4930-9C68-3AB16CC67123}" destId="{6014709E-C54D-434E-BACD-32CB5C0EB9BB}" srcOrd="0" destOrd="2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08729CD8-780F-4F9B-ADE8-777C8E80270E}" srcId="{3B093871-81B0-48D0-B480-ED40E425D20B}" destId="{D78A613F-D9E5-413C-B103-3EE5A6318775}" srcOrd="3" destOrd="0" parTransId="{5D17AB9E-582E-41BC-9753-79A148AC8DAE}" sibTransId="{8827CCAF-0129-4686-8374-CD9FA04CF1D6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CF571DDB-B0C0-459E-A567-73479DE3B812}" type="presOf" srcId="{29A749B2-133A-4B81-BF50-3ECD68742679}" destId="{330A9184-E690-4554-BF0F-68F309CC0433}" srcOrd="0" destOrd="2" presId="urn:microsoft.com/office/officeart/2016/7/layout/RoundedRectangleTimeline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3C7600F3-B2C3-4830-A41D-20F04A5D7369}" srcId="{C23974EC-0585-40FE-A83F-9A9BBDB5EABC}" destId="{29A749B2-133A-4B81-BF50-3ECD68742679}" srcOrd="2" destOrd="0" parTransId="{9EEC94B0-21A3-44E6-9580-AD4B770C9BFA}" sibTransId="{D2144BF7-A5CC-42FB-9266-4BAFDF5511DB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Szabad bölcsészet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filozófia specializáció</a:t>
          </a:r>
        </a:p>
        <a:p>
          <a:pPr rtl="0"/>
          <a:r>
            <a:rPr lang="hu-HU" b="0" i="1" u="none" dirty="0"/>
            <a:t>kommunikáció specializáció*</a:t>
          </a:r>
        </a:p>
        <a:p>
          <a:pPr rtl="0"/>
          <a:r>
            <a:rPr lang="hu-HU" b="0" i="1" u="none" dirty="0"/>
            <a:t>------</a:t>
          </a:r>
        </a:p>
        <a:p>
          <a:pPr rtl="0"/>
          <a:r>
            <a:rPr lang="hu-HU" b="0" i="1" u="none" dirty="0"/>
            <a:t>nyelvmentor specializáció*</a:t>
          </a:r>
          <a:endParaRPr lang="hu-HU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C394968-9E9E-4665-A82D-FBFD7BCEAA39}">
      <dgm:prSet/>
      <dgm:spPr/>
      <dgm:t>
        <a:bodyPr/>
        <a:lstStyle/>
        <a:p>
          <a:pPr rtl="0"/>
          <a:endParaRPr lang="hu-HU" b="1" i="0" u="none" dirty="0"/>
        </a:p>
      </dgm:t>
    </dgm:pt>
    <dgm:pt modelId="{D8311903-AA5F-4C24-B166-AB720EF4605A}" type="parTrans" cxnId="{EC0651A1-40DD-4EB7-8074-DFF0517F4E18}">
      <dgm:prSet/>
      <dgm:spPr/>
      <dgm:t>
        <a:bodyPr/>
        <a:lstStyle/>
        <a:p>
          <a:endParaRPr lang="hu-HU"/>
        </a:p>
      </dgm:t>
    </dgm:pt>
    <dgm:pt modelId="{B3975BE7-1A28-4B59-8869-12D58493E1C2}" type="sibTrans" cxnId="{EC0651A1-40DD-4EB7-8074-DFF0517F4E18}">
      <dgm:prSet/>
      <dgm:spPr/>
      <dgm:t>
        <a:bodyPr/>
        <a:lstStyle/>
        <a:p>
          <a:endParaRPr lang="hu-HU"/>
        </a:p>
      </dgm:t>
    </dgm:pt>
    <dgm:pt modelId="{65F90AFF-43BD-4A7E-B3E8-0A7C11AB12F9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CEE257AE-0B19-4696-90CF-9A0E8BF6A417}" type="parTrans" cxnId="{2D68200C-F810-4ED7-B7B5-9A3E4A0F238C}">
      <dgm:prSet/>
      <dgm:spPr/>
      <dgm:t>
        <a:bodyPr/>
        <a:lstStyle/>
        <a:p>
          <a:endParaRPr lang="hu-HU"/>
        </a:p>
      </dgm:t>
    </dgm:pt>
    <dgm:pt modelId="{A723E50A-91B9-45B9-83B3-05F4E1208B5B}" type="sibTrans" cxnId="{2D68200C-F810-4ED7-B7B5-9A3E4A0F238C}">
      <dgm:prSet/>
      <dgm:spPr/>
      <dgm:t>
        <a:bodyPr/>
        <a:lstStyle/>
        <a:p>
          <a:endParaRPr lang="hu-HU"/>
        </a:p>
      </dgm:t>
    </dgm:pt>
    <dgm:pt modelId="{3DAA2151-43F3-4E6D-BE3C-D4A36B4926D0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B8B124B2-83A0-4BC1-93F7-0EBC042D6DD6}" type="parTrans" cxnId="{525421C1-11AC-4792-823A-3C641765DFEE}">
      <dgm:prSet/>
      <dgm:spPr/>
      <dgm:t>
        <a:bodyPr/>
        <a:lstStyle/>
        <a:p>
          <a:endParaRPr lang="hu-HU"/>
        </a:p>
      </dgm:t>
    </dgm:pt>
    <dgm:pt modelId="{E1D6FE5B-310A-4DA9-8ADA-2049E378147F}" type="sibTrans" cxnId="{525421C1-11AC-4792-823A-3C641765DFEE}">
      <dgm:prSet/>
      <dgm:spPr/>
      <dgm:t>
        <a:bodyPr/>
        <a:lstStyle/>
        <a:p>
          <a:endParaRPr lang="hu-HU"/>
        </a:p>
      </dgm:t>
    </dgm:pt>
    <dgm:pt modelId="{4210CEAC-9D60-4BB6-A20D-8E13EBE1F9CE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55F779DE-7437-4FE6-BF1B-8475D0990CE2}" type="parTrans" cxnId="{5BAE3048-6416-4D63-9492-4203AE7D4BC6}">
      <dgm:prSet/>
      <dgm:spPr/>
      <dgm:t>
        <a:bodyPr/>
        <a:lstStyle/>
        <a:p>
          <a:endParaRPr lang="hu-HU"/>
        </a:p>
      </dgm:t>
    </dgm:pt>
    <dgm:pt modelId="{7B9A56FC-3888-4CD6-B0E0-21A6C2BFBC38}" type="sibTrans" cxnId="{5BAE3048-6416-4D63-9492-4203AE7D4BC6}">
      <dgm:prSet/>
      <dgm:spPr/>
      <dgm:t>
        <a:bodyPr/>
        <a:lstStyle/>
        <a:p>
          <a:endParaRPr lang="hu-HU"/>
        </a:p>
      </dgm:t>
    </dgm:pt>
    <dgm:pt modelId="{7C4E0083-D2F0-42D9-8D94-84974FC2A34B}">
      <dgm:prSet/>
      <dgm:spPr/>
      <dgm:t>
        <a:bodyPr/>
        <a:lstStyle/>
        <a:p>
          <a:r>
            <a:rPr lang="hu-HU" b="1" i="0" u="none" dirty="0">
              <a:solidFill>
                <a:schemeClr val="tx1"/>
              </a:solidFill>
            </a:rPr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C5166DA8-D98E-4B2D-BB9F-533ED1A4A331}" type="parTrans" cxnId="{CDFC2FFF-D678-4FC4-9DAF-F640C5307F0F}">
      <dgm:prSet/>
      <dgm:spPr/>
      <dgm:t>
        <a:bodyPr/>
        <a:lstStyle/>
        <a:p>
          <a:endParaRPr lang="hu-HU"/>
        </a:p>
      </dgm:t>
    </dgm:pt>
    <dgm:pt modelId="{9CBABD3D-716C-4077-90C7-82C795E33FB2}" type="sibTrans" cxnId="{CDFC2FFF-D678-4FC4-9DAF-F640C5307F0F}">
      <dgm:prSet/>
      <dgm:spPr/>
      <dgm:t>
        <a:bodyPr/>
        <a:lstStyle/>
        <a:p>
          <a:endParaRPr lang="hu-HU"/>
        </a:p>
      </dgm:t>
    </dgm:pt>
    <dgm:pt modelId="{9B8250DD-F7E3-4812-9E15-D30F50E223A2}">
      <dgm:prSet/>
      <dgm:spPr/>
      <dgm:t>
        <a:bodyPr/>
        <a:lstStyle/>
        <a:p>
          <a:r>
            <a:rPr lang="hu-HU" b="1" i="0" u="none" dirty="0"/>
            <a:t>történelem minor</a:t>
          </a:r>
        </a:p>
      </dgm:t>
    </dgm:pt>
    <dgm:pt modelId="{B68AB15E-C321-4BBC-A634-487F96DC59EF}" type="parTrans" cxnId="{29AE7018-D79B-40A9-A2E9-4B139598E4EB}">
      <dgm:prSet/>
      <dgm:spPr/>
      <dgm:t>
        <a:bodyPr/>
        <a:lstStyle/>
        <a:p>
          <a:endParaRPr lang="hu-HU"/>
        </a:p>
      </dgm:t>
    </dgm:pt>
    <dgm:pt modelId="{8B6A8955-30BC-4F54-A204-254EE4583D18}" type="sibTrans" cxnId="{29AE7018-D79B-40A9-A2E9-4B139598E4EB}">
      <dgm:prSet/>
      <dgm:spPr/>
      <dgm:t>
        <a:bodyPr/>
        <a:lstStyle/>
        <a:p>
          <a:endParaRPr lang="hu-HU"/>
        </a:p>
      </dgm:t>
    </dgm:pt>
    <dgm:pt modelId="{2F12B696-C8DA-4311-BA96-4F2F992D7308}">
      <dgm:prSet/>
      <dgm:spPr/>
      <dgm:t>
        <a:bodyPr/>
        <a:lstStyle/>
        <a:p>
          <a:pPr rtl="0"/>
          <a:r>
            <a:rPr lang="hu-HU" b="0" i="1" u="none" dirty="0"/>
            <a:t>művelődéstudomány specializáció*</a:t>
          </a:r>
        </a:p>
      </dgm:t>
    </dgm:pt>
    <dgm:pt modelId="{0C229DCF-ADE1-46C1-BD3D-EFBE9F3D760A}" type="parTrans" cxnId="{9CFCF71B-9C38-43E7-A987-48A4E3C16357}">
      <dgm:prSet/>
      <dgm:spPr/>
      <dgm:t>
        <a:bodyPr/>
        <a:lstStyle/>
        <a:p>
          <a:endParaRPr lang="hu-HU"/>
        </a:p>
      </dgm:t>
    </dgm:pt>
    <dgm:pt modelId="{8BC912FD-3C67-4CD2-9810-3AB33BD52704}" type="sibTrans" cxnId="{9CFCF71B-9C38-43E7-A987-48A4E3C16357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3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3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3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3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3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3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3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3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3"/>
      <dgm:spPr/>
    </dgm:pt>
    <dgm:pt modelId="{14B111FB-1CB4-4479-824B-D7AA74BA4B28}" type="pres">
      <dgm:prSet presAssocID="{3B093871-81B0-48D0-B480-ED40E425D20B}" presName="EmptyPane1" presStyleCnt="0"/>
      <dgm:spPr/>
    </dgm:pt>
  </dgm:ptLst>
  <dgm:cxnLst>
    <dgm:cxn modelId="{2D68200C-F810-4ED7-B7B5-9A3E4A0F238C}" srcId="{3B093871-81B0-48D0-B480-ED40E425D20B}" destId="{65F90AFF-43BD-4A7E-B3E8-0A7C11AB12F9}" srcOrd="2" destOrd="0" parTransId="{CEE257AE-0B19-4696-90CF-9A0E8BF6A417}" sibTransId="{A723E50A-91B9-45B9-83B3-05F4E1208B5B}"/>
    <dgm:cxn modelId="{C661040E-04B4-4962-BDFC-7EB260794B17}" type="presOf" srcId="{65F90AFF-43BD-4A7E-B3E8-0A7C11AB12F9}" destId="{6014709E-C54D-434E-BACD-32CB5C0EB9BB}" srcOrd="0" destOrd="2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29AE7018-D79B-40A9-A2E9-4B139598E4EB}" srcId="{3B093871-81B0-48D0-B480-ED40E425D20B}" destId="{9B8250DD-F7E3-4812-9E15-D30F50E223A2}" srcOrd="6" destOrd="0" parTransId="{B68AB15E-C321-4BBC-A634-487F96DC59EF}" sibTransId="{8B6A8955-30BC-4F54-A204-254EE4583D18}"/>
    <dgm:cxn modelId="{9CFCF71B-9C38-43E7-A987-48A4E3C16357}" srcId="{C23974EC-0585-40FE-A83F-9A9BBDB5EABC}" destId="{2F12B696-C8DA-4311-BA96-4F2F992D7308}" srcOrd="1" destOrd="0" parTransId="{0C229DCF-ADE1-46C1-BD3D-EFBE9F3D760A}" sibTransId="{8BC912FD-3C67-4CD2-9810-3AB33BD52704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025BEC45-9054-436D-B2B0-344AEB1D1295}" type="presOf" srcId="{7C4E0083-D2F0-42D9-8D94-84974FC2A34B}" destId="{6014709E-C54D-434E-BACD-32CB5C0EB9BB}" srcOrd="0" destOrd="5" presId="urn:microsoft.com/office/officeart/2016/7/layout/RoundedRectangleTimeline"/>
    <dgm:cxn modelId="{5BAE3048-6416-4D63-9492-4203AE7D4BC6}" srcId="{3B093871-81B0-48D0-B480-ED40E425D20B}" destId="{4210CEAC-9D60-4BB6-A20D-8E13EBE1F9CE}" srcOrd="4" destOrd="0" parTransId="{55F779DE-7437-4FE6-BF1B-8475D0990CE2}" sibTransId="{7B9A56FC-3888-4CD6-B0E0-21A6C2BFBC38}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C5279C90-86B1-41D9-AD20-6B349B46CAB3}" type="presOf" srcId="{3DAA2151-43F3-4E6D-BE3C-D4A36B4926D0}" destId="{6014709E-C54D-434E-BACD-32CB5C0EB9BB}" srcOrd="0" destOrd="3" presId="urn:microsoft.com/office/officeart/2016/7/layout/RoundedRectangleTimeline"/>
    <dgm:cxn modelId="{8C397C93-8D6A-4D5A-8A62-1FA1E18A4D04}" type="presOf" srcId="{0C394968-9E9E-4665-A82D-FBFD7BCEAA39}" destId="{6014709E-C54D-434E-BACD-32CB5C0EB9BB}" srcOrd="0" destOrd="1" presId="urn:microsoft.com/office/officeart/2016/7/layout/RoundedRectangleTimeline"/>
    <dgm:cxn modelId="{70C86199-465D-4C0E-ACC7-B1124351E076}" type="presOf" srcId="{4210CEAC-9D60-4BB6-A20D-8E13EBE1F9CE}" destId="{6014709E-C54D-434E-BACD-32CB5C0EB9BB}" srcOrd="0" destOrd="4" presId="urn:microsoft.com/office/officeart/2016/7/layout/RoundedRectangleTimeline"/>
    <dgm:cxn modelId="{EC0651A1-40DD-4EB7-8074-DFF0517F4E18}" srcId="{3B093871-81B0-48D0-B480-ED40E425D20B}" destId="{0C394968-9E9E-4665-A82D-FBFD7BCEAA39}" srcOrd="1" destOrd="0" parTransId="{D8311903-AA5F-4C24-B166-AB720EF4605A}" sibTransId="{B3975BE7-1A28-4B59-8869-12D58493E1C2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525421C1-11AC-4792-823A-3C641765DFEE}" srcId="{3B093871-81B0-48D0-B480-ED40E425D20B}" destId="{3DAA2151-43F3-4E6D-BE3C-D4A36B4926D0}" srcOrd="3" destOrd="0" parTransId="{B8B124B2-83A0-4BC1-93F7-0EBC042D6DD6}" sibTransId="{E1D6FE5B-310A-4DA9-8ADA-2049E378147F}"/>
    <dgm:cxn modelId="{F4CFE1C8-B99E-4A3A-B0E5-2FB50554D39B}" type="presOf" srcId="{2F12B696-C8DA-4311-BA96-4F2F992D7308}" destId="{330A9184-E690-4554-BF0F-68F309CC0433}" srcOrd="0" destOrd="1" presId="urn:microsoft.com/office/officeart/2016/7/layout/RoundedRectangleTimeline"/>
    <dgm:cxn modelId="{CE9B80CA-CD66-4C1C-B069-327DF98AAC19}" type="presOf" srcId="{9B8250DD-F7E3-4812-9E15-D30F50E223A2}" destId="{6014709E-C54D-434E-BACD-32CB5C0EB9BB}" srcOrd="0" destOrd="6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CDFC2FFF-D678-4FC4-9DAF-F640C5307F0F}" srcId="{3B093871-81B0-48D0-B480-ED40E425D20B}" destId="{7C4E0083-D2F0-42D9-8D94-84974FC2A34B}" srcOrd="5" destOrd="0" parTransId="{C5166DA8-D98E-4B2D-BB9F-533ED1A4A331}" sibTransId="{9CBABD3D-716C-4077-90C7-82C795E33FB2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Szociológia (BA) – </a:t>
          </a:r>
          <a:r>
            <a:rPr lang="hu-HU" i="1" noProof="0" dirty="0"/>
            <a:t>nappali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>
              <a:solidFill>
                <a:schemeClr val="tx1"/>
              </a:solidFill>
            </a:rPr>
            <a:t>adatelemzés specializáció</a:t>
          </a:r>
          <a:endParaRPr lang="hu-HU" noProof="0" dirty="0">
            <a:solidFill>
              <a:schemeClr val="tx1"/>
            </a:solidFill>
          </a:endParaRP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26465251-0844-4BEF-B792-67AC29793E7F}">
      <dgm:prSet/>
      <dgm:spPr/>
      <dgm:t>
        <a:bodyPr/>
        <a:lstStyle/>
        <a:p>
          <a:r>
            <a:rPr lang="hu-HU" b="0" i="1" u="none" dirty="0"/>
            <a:t>projektmenedzsment specializáció</a:t>
          </a:r>
          <a:endParaRPr lang="hu-HU" dirty="0"/>
        </a:p>
      </dgm:t>
    </dgm:pt>
    <dgm:pt modelId="{FA75C9E9-428C-446F-9659-5AE804271746}" type="parTrans" cxnId="{C15D963E-131F-4948-A053-0A02ED426298}">
      <dgm:prSet/>
      <dgm:spPr/>
      <dgm:t>
        <a:bodyPr/>
        <a:lstStyle/>
        <a:p>
          <a:endParaRPr lang="hu-HU"/>
        </a:p>
      </dgm:t>
    </dgm:pt>
    <dgm:pt modelId="{0E28FA98-0CA6-4386-AC3A-A48ED093060D}" type="sibTrans" cxnId="{C15D963E-131F-4948-A053-0A02ED426298}">
      <dgm:prSet/>
      <dgm:spPr/>
      <dgm:t>
        <a:bodyPr/>
        <a:lstStyle/>
        <a:p>
          <a:endParaRPr lang="hu-HU"/>
        </a:p>
      </dgm:t>
    </dgm:pt>
    <dgm:pt modelId="{B56CE46B-007C-410A-BB45-AC00576EFCF0}">
      <dgm:prSet/>
      <dgm:spPr/>
      <dgm:t>
        <a:bodyPr/>
        <a:lstStyle/>
        <a:p>
          <a:r>
            <a:rPr lang="hu-HU" b="0" i="1" u="none" dirty="0"/>
            <a:t>szociálpszichológia specializáció</a:t>
          </a:r>
          <a:endParaRPr lang="hu-HU" dirty="0"/>
        </a:p>
      </dgm:t>
    </dgm:pt>
    <dgm:pt modelId="{FFB9E0D0-D30F-4C8B-85CB-464C981F9294}" type="parTrans" cxnId="{878AF64D-24E5-4880-B5FD-F56FFB76A743}">
      <dgm:prSet/>
      <dgm:spPr/>
      <dgm:t>
        <a:bodyPr/>
        <a:lstStyle/>
        <a:p>
          <a:endParaRPr lang="hu-HU"/>
        </a:p>
      </dgm:t>
    </dgm:pt>
    <dgm:pt modelId="{7AFF2B35-BF86-4BCA-B545-6BD730DF5D23}" type="sibTrans" cxnId="{878AF64D-24E5-4880-B5FD-F56FFB76A743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B791F611-7C0D-44FD-8051-F2268751912F}" type="pres">
      <dgm:prSet presAssocID="{6AEE26F4-9055-4F22-988D-AE4475E7AB60}" presName="composite" presStyleCnt="0"/>
      <dgm:spPr/>
    </dgm:pt>
    <dgm:pt modelId="{98776110-6B62-49A5-A544-FAF4CED159A8}" type="pres">
      <dgm:prSet presAssocID="{6AEE26F4-9055-4F22-988D-AE4475E7AB60}" presName="parent" presStyleLbl="alignNode1" presStyleIdx="0" presStyleCnt="2">
        <dgm:presLayoutVars>
          <dgm:chMax val="1"/>
          <dgm:chPref val="1"/>
          <dgm:bulletEnabled val="1"/>
        </dgm:presLayoutVars>
      </dgm:prSet>
      <dgm:spPr/>
    </dgm:pt>
    <dgm:pt modelId="{65C204F2-97A7-4DBE-884B-7DA211E9470E}" type="pres">
      <dgm:prSet presAssocID="{6AEE26F4-9055-4F22-988D-AE4475E7AB60}" presName="Childtext" presStyleLbl="revTx" presStyleIdx="0" presStyleCnt="2">
        <dgm:presLayoutVars>
          <dgm:bulletEnabled val="1"/>
        </dgm:presLayoutVars>
      </dgm:prSet>
      <dgm:spPr/>
    </dgm:pt>
    <dgm:pt modelId="{437641F4-9920-4892-8BB3-4715E07D3034}" type="pres">
      <dgm:prSet presAssocID="{6AEE26F4-9055-4F22-988D-AE4475E7AB60}" presName="ConnectLine" presStyleLbl="sibTrans1D1" presStyleIdx="0" presStyleCnt="2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FE84733-9C10-4D25-96FD-3FA6613D20DA}" type="pres">
      <dgm:prSet presAssocID="{6AEE26F4-9055-4F22-988D-AE4475E7AB60}" presName="ConnectLineEnd" presStyleLbl="lnNode1" presStyleIdx="0" presStyleCnt="2"/>
      <dgm:spPr/>
    </dgm:pt>
    <dgm:pt modelId="{5050C488-C4EC-4558-97B8-A4E44F647BC1}" type="pres">
      <dgm:prSet presAssocID="{6AEE26F4-9055-4F22-988D-AE4475E7AB60}" presName="EmptyPane" presStyleCnt="0"/>
      <dgm:spPr/>
    </dgm:pt>
    <dgm:pt modelId="{337572A8-C986-44ED-A9EC-87BF2388FBDF}" type="pres">
      <dgm:prSet presAssocID="{A119BADE-ED41-446E-BF67-61941EC64F23}" presName="spaceBetweenRectangles" presStyleCnt="0"/>
      <dgm:spPr/>
    </dgm:pt>
    <dgm:pt modelId="{A39C19ED-E284-400D-A95A-E5565D122C2D}" type="pres">
      <dgm:prSet presAssocID="{C23974EC-0585-40FE-A83F-9A9BBDB5EABC}" presName="composite" presStyleCnt="0"/>
      <dgm:spPr/>
    </dgm:pt>
    <dgm:pt modelId="{CDF06C76-4AEB-4C5A-98D4-D327057432F6}" type="pres">
      <dgm:prSet presAssocID="{C23974EC-0585-40FE-A83F-9A9BBDB5EABC}" presName="parent" presStyleLbl="alignNode1" presStyleIdx="1" presStyleCnt="2">
        <dgm:presLayoutVars>
          <dgm:chMax val="1"/>
          <dgm:chPref val="1"/>
          <dgm:bulletEnabled val="1"/>
        </dgm:presLayoutVars>
      </dgm:prSet>
      <dgm:spPr/>
    </dgm:pt>
    <dgm:pt modelId="{82F3C621-7A12-47E4-9649-02299C17AAA9}" type="pres">
      <dgm:prSet presAssocID="{C23974EC-0585-40FE-A83F-9A9BBDB5EABC}" presName="Childtext" presStyleLbl="revTx" presStyleIdx="1" presStyleCnt="2">
        <dgm:presLayoutVars>
          <dgm:bulletEnabled val="1"/>
        </dgm:presLayoutVars>
      </dgm:prSet>
      <dgm:spPr/>
    </dgm:pt>
    <dgm:pt modelId="{CEBDBB81-FB10-4F42-BAAA-8D14B663AA95}" type="pres">
      <dgm:prSet presAssocID="{C23974EC-0585-40FE-A83F-9A9BBDB5EABC}" presName="ConnectLine" presStyleLbl="sibTrans1D1" presStyleIdx="1" presStyleCnt="2"/>
      <dgm:spPr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gm:spPr>
    </dgm:pt>
    <dgm:pt modelId="{ED9C44B2-952A-41C1-A38D-DB02DD1CCE4D}" type="pres">
      <dgm:prSet presAssocID="{C23974EC-0585-40FE-A83F-9A9BBDB5EABC}" presName="ConnectLineEnd" presStyleLbl="lnNode1" presStyleIdx="1" presStyleCnt="2"/>
      <dgm:spPr/>
    </dgm:pt>
    <dgm:pt modelId="{22ADB37B-1B26-4198-9100-D69AC58A1435}" type="pres">
      <dgm:prSet presAssocID="{C23974EC-0585-40FE-A83F-9A9BBDB5EABC}" presName="EmptyPane" presStyleCnt="0"/>
      <dgm:spPr/>
    </dgm:pt>
  </dgm:ptLst>
  <dgm:cxnLst>
    <dgm:cxn modelId="{DFED2A03-695F-4B53-A84E-6184D9858AE5}" type="presOf" srcId="{6AEE26F4-9055-4F22-988D-AE4475E7AB60}" destId="{98776110-6B62-49A5-A544-FAF4CED159A8}" srcOrd="0" destOrd="0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AA77110-3074-4AB5-8EEE-6B8994259447}" type="presOf" srcId="{C23974EC-0585-40FE-A83F-9A9BBDB5EABC}" destId="{CDF06C76-4AEB-4C5A-98D4-D327057432F6}" srcOrd="0" destOrd="0" presId="urn:microsoft.com/office/officeart/2016/7/layout/RoundedRectangleTimeline"/>
    <dgm:cxn modelId="{5A7C5412-9FF6-4E00-B928-76F126354066}" type="presOf" srcId="{26465251-0844-4BEF-B792-67AC29793E7F}" destId="{82F3C621-7A12-47E4-9649-02299C17AAA9}" srcOrd="0" destOrd="1" presId="urn:microsoft.com/office/officeart/2016/7/layout/RoundedRectangleTimeline"/>
    <dgm:cxn modelId="{0D0DC536-D01D-454B-A968-578574EA1B5C}" type="presOf" srcId="{B56CE46B-007C-410A-BB45-AC00576EFCF0}" destId="{82F3C621-7A12-47E4-9649-02299C17AAA9}" srcOrd="0" destOrd="2" presId="urn:microsoft.com/office/officeart/2016/7/layout/RoundedRectangleTimeline"/>
    <dgm:cxn modelId="{C15D963E-131F-4948-A053-0A02ED426298}" srcId="{C23974EC-0585-40FE-A83F-9A9BBDB5EABC}" destId="{26465251-0844-4BEF-B792-67AC29793E7F}" srcOrd="1" destOrd="0" parTransId="{FA75C9E9-428C-446F-9659-5AE804271746}" sibTransId="{0E28FA98-0CA6-4386-AC3A-A48ED093060D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878AF64D-24E5-4880-B5FD-F56FFB76A743}" srcId="{C23974EC-0585-40FE-A83F-9A9BBDB5EABC}" destId="{B56CE46B-007C-410A-BB45-AC00576EFCF0}" srcOrd="2" destOrd="0" parTransId="{FFB9E0D0-D30F-4C8B-85CB-464C981F9294}" sibTransId="{7AFF2B35-BF86-4BCA-B545-6BD730DF5D23}"/>
    <dgm:cxn modelId="{F9A8DE58-7934-4F35-A056-5A258FEFD536}" type="presOf" srcId="{FC4CFB72-5AC6-421F-A20C-384E8D4E0855}" destId="{65C204F2-97A7-4DBE-884B-7DA211E9470E}" srcOrd="0" destOrd="0" presId="urn:microsoft.com/office/officeart/2016/7/layout/RoundedRectangleTimeline"/>
    <dgm:cxn modelId="{DBDE128F-5972-4CE2-AF60-3EC87FE4EB72}" type="presOf" srcId="{81E5F09E-7B45-43F4-918F-D2BEC3CDA1E6}" destId="{82F3C621-7A12-47E4-9649-02299C17AAA9}" srcOrd="0" destOrd="0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68DCA5BE-4BE1-4495-BFB3-9F41A5E104EE}" type="presParOf" srcId="{797A5B25-8EBC-44A9-9579-5BE7B2BB6B44}" destId="{B791F611-7C0D-44FD-8051-F2268751912F}" srcOrd="0" destOrd="0" presId="urn:microsoft.com/office/officeart/2016/7/layout/RoundedRectangleTimeline"/>
    <dgm:cxn modelId="{8C268E0A-04A2-4436-A4E5-F1857C2F91EE}" type="presParOf" srcId="{B791F611-7C0D-44FD-8051-F2268751912F}" destId="{98776110-6B62-49A5-A544-FAF4CED159A8}" srcOrd="0" destOrd="0" presId="urn:microsoft.com/office/officeart/2016/7/layout/RoundedRectangleTimeline"/>
    <dgm:cxn modelId="{519E16DE-7AB6-480A-A1E1-6E4CF6B61E6A}" type="presParOf" srcId="{B791F611-7C0D-44FD-8051-F2268751912F}" destId="{65C204F2-97A7-4DBE-884B-7DA211E9470E}" srcOrd="1" destOrd="0" presId="urn:microsoft.com/office/officeart/2016/7/layout/RoundedRectangleTimeline"/>
    <dgm:cxn modelId="{7560341F-5837-4129-80AE-EF54E11595AD}" type="presParOf" srcId="{B791F611-7C0D-44FD-8051-F2268751912F}" destId="{437641F4-9920-4892-8BB3-4715E07D3034}" srcOrd="2" destOrd="0" presId="urn:microsoft.com/office/officeart/2016/7/layout/RoundedRectangleTimeline"/>
    <dgm:cxn modelId="{685F79F4-3A74-464A-88D6-515792BC25B0}" type="presParOf" srcId="{B791F611-7C0D-44FD-8051-F2268751912F}" destId="{8FE84733-9C10-4D25-96FD-3FA6613D20DA}" srcOrd="3" destOrd="0" presId="urn:microsoft.com/office/officeart/2016/7/layout/RoundedRectangleTimeline"/>
    <dgm:cxn modelId="{7629BF57-04E6-495E-A496-41912397DE76}" type="presParOf" srcId="{B791F611-7C0D-44FD-8051-F2268751912F}" destId="{5050C488-C4EC-4558-97B8-A4E44F647BC1}" srcOrd="4" destOrd="0" presId="urn:microsoft.com/office/officeart/2016/7/layout/RoundedRectangleTimeline"/>
    <dgm:cxn modelId="{15E9882C-7266-49B9-BA7A-C2FD93A10046}" type="presParOf" srcId="{797A5B25-8EBC-44A9-9579-5BE7B2BB6B44}" destId="{337572A8-C986-44ED-A9EC-87BF2388FBDF}" srcOrd="1" destOrd="0" presId="urn:microsoft.com/office/officeart/2016/7/layout/RoundedRectangleTimeline"/>
    <dgm:cxn modelId="{478CAAFD-A05E-4984-94C7-0A06B1AB298F}" type="presParOf" srcId="{797A5B25-8EBC-44A9-9579-5BE7B2BB6B44}" destId="{A39C19ED-E284-400D-A95A-E5565D122C2D}" srcOrd="2" destOrd="0" presId="urn:microsoft.com/office/officeart/2016/7/layout/RoundedRectangleTimeline"/>
    <dgm:cxn modelId="{D9E65A30-ABDF-44EA-A91F-748882DE6A15}" type="presParOf" srcId="{A39C19ED-E284-400D-A95A-E5565D122C2D}" destId="{CDF06C76-4AEB-4C5A-98D4-D327057432F6}" srcOrd="0" destOrd="0" presId="urn:microsoft.com/office/officeart/2016/7/layout/RoundedRectangleTimeline"/>
    <dgm:cxn modelId="{E70C6D93-C3F1-46EF-9005-CAF89BFE6490}" type="presParOf" srcId="{A39C19ED-E284-400D-A95A-E5565D122C2D}" destId="{82F3C621-7A12-47E4-9649-02299C17AAA9}" srcOrd="1" destOrd="0" presId="urn:microsoft.com/office/officeart/2016/7/layout/RoundedRectangleTimeline"/>
    <dgm:cxn modelId="{FCBB91D6-42AD-49BD-9164-F5907379A003}" type="presParOf" srcId="{A39C19ED-E284-400D-A95A-E5565D122C2D}" destId="{CEBDBB81-FB10-4F42-BAAA-8D14B663AA95}" srcOrd="2" destOrd="0" presId="urn:microsoft.com/office/officeart/2016/7/layout/RoundedRectangleTimeline"/>
    <dgm:cxn modelId="{16BC8E62-2B44-42FA-9F53-F05FE181D209}" type="presParOf" srcId="{A39C19ED-E284-400D-A95A-E5565D122C2D}" destId="{ED9C44B2-952A-41C1-A38D-DB02DD1CCE4D}" srcOrd="3" destOrd="0" presId="urn:microsoft.com/office/officeart/2016/7/layout/RoundedRectangleTimeline"/>
    <dgm:cxn modelId="{A28B3449-6F35-4980-91D1-919C5C63C7D9}" type="presParOf" srcId="{A39C19ED-E284-400D-A95A-E5565D122C2D}" destId="{22ADB37B-1B26-4198-9100-D69AC58A143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LEVELEZŐ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Szociológia (BA) – </a:t>
          </a:r>
          <a:r>
            <a:rPr lang="hu-HU" i="1" noProof="0" dirty="0"/>
            <a:t>levelező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endParaRPr lang="hu-HU" noProof="0" dirty="0">
            <a:solidFill>
              <a:schemeClr val="tx1"/>
            </a:solidFill>
          </a:endParaRP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26465251-0844-4BEF-B792-67AC29793E7F}">
      <dgm:prSet/>
      <dgm:spPr/>
      <dgm:t>
        <a:bodyPr/>
        <a:lstStyle/>
        <a:p>
          <a:r>
            <a:rPr lang="hu-HU" b="0" i="1" u="none" dirty="0"/>
            <a:t>projektmenedzsment specializáció</a:t>
          </a:r>
          <a:endParaRPr lang="hu-HU" dirty="0"/>
        </a:p>
      </dgm:t>
    </dgm:pt>
    <dgm:pt modelId="{FA75C9E9-428C-446F-9659-5AE804271746}" type="parTrans" cxnId="{C15D963E-131F-4948-A053-0A02ED426298}">
      <dgm:prSet/>
      <dgm:spPr/>
      <dgm:t>
        <a:bodyPr/>
        <a:lstStyle/>
        <a:p>
          <a:endParaRPr lang="hu-HU"/>
        </a:p>
      </dgm:t>
    </dgm:pt>
    <dgm:pt modelId="{0E28FA98-0CA6-4386-AC3A-A48ED093060D}" type="sibTrans" cxnId="{C15D963E-131F-4948-A053-0A02ED426298}">
      <dgm:prSet/>
      <dgm:spPr/>
      <dgm:t>
        <a:bodyPr/>
        <a:lstStyle/>
        <a:p>
          <a:endParaRPr lang="hu-HU"/>
        </a:p>
      </dgm:t>
    </dgm:pt>
    <dgm:pt modelId="{B56CE46B-007C-410A-BB45-AC00576EFCF0}">
      <dgm:prSet/>
      <dgm:spPr/>
      <dgm:t>
        <a:bodyPr/>
        <a:lstStyle/>
        <a:p>
          <a:endParaRPr lang="hu-HU" dirty="0"/>
        </a:p>
      </dgm:t>
    </dgm:pt>
    <dgm:pt modelId="{FFB9E0D0-D30F-4C8B-85CB-464C981F9294}" type="parTrans" cxnId="{878AF64D-24E5-4880-B5FD-F56FFB76A743}">
      <dgm:prSet/>
      <dgm:spPr/>
      <dgm:t>
        <a:bodyPr/>
        <a:lstStyle/>
        <a:p>
          <a:endParaRPr lang="hu-HU"/>
        </a:p>
      </dgm:t>
    </dgm:pt>
    <dgm:pt modelId="{7AFF2B35-BF86-4BCA-B545-6BD730DF5D23}" type="sibTrans" cxnId="{878AF64D-24E5-4880-B5FD-F56FFB76A743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B791F611-7C0D-44FD-8051-F2268751912F}" type="pres">
      <dgm:prSet presAssocID="{6AEE26F4-9055-4F22-988D-AE4475E7AB60}" presName="composite" presStyleCnt="0"/>
      <dgm:spPr/>
    </dgm:pt>
    <dgm:pt modelId="{98776110-6B62-49A5-A544-FAF4CED159A8}" type="pres">
      <dgm:prSet presAssocID="{6AEE26F4-9055-4F22-988D-AE4475E7AB60}" presName="parent" presStyleLbl="alignNode1" presStyleIdx="0" presStyleCnt="2">
        <dgm:presLayoutVars>
          <dgm:chMax val="1"/>
          <dgm:chPref val="1"/>
          <dgm:bulletEnabled val="1"/>
        </dgm:presLayoutVars>
      </dgm:prSet>
      <dgm:spPr/>
    </dgm:pt>
    <dgm:pt modelId="{65C204F2-97A7-4DBE-884B-7DA211E9470E}" type="pres">
      <dgm:prSet presAssocID="{6AEE26F4-9055-4F22-988D-AE4475E7AB60}" presName="Childtext" presStyleLbl="revTx" presStyleIdx="0" presStyleCnt="2">
        <dgm:presLayoutVars>
          <dgm:bulletEnabled val="1"/>
        </dgm:presLayoutVars>
      </dgm:prSet>
      <dgm:spPr/>
    </dgm:pt>
    <dgm:pt modelId="{437641F4-9920-4892-8BB3-4715E07D3034}" type="pres">
      <dgm:prSet presAssocID="{6AEE26F4-9055-4F22-988D-AE4475E7AB60}" presName="ConnectLine" presStyleLbl="sibTrans1D1" presStyleIdx="0" presStyleCnt="2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FE84733-9C10-4D25-96FD-3FA6613D20DA}" type="pres">
      <dgm:prSet presAssocID="{6AEE26F4-9055-4F22-988D-AE4475E7AB60}" presName="ConnectLineEnd" presStyleLbl="lnNode1" presStyleIdx="0" presStyleCnt="2"/>
      <dgm:spPr/>
    </dgm:pt>
    <dgm:pt modelId="{5050C488-C4EC-4558-97B8-A4E44F647BC1}" type="pres">
      <dgm:prSet presAssocID="{6AEE26F4-9055-4F22-988D-AE4475E7AB60}" presName="EmptyPane" presStyleCnt="0"/>
      <dgm:spPr/>
    </dgm:pt>
    <dgm:pt modelId="{337572A8-C986-44ED-A9EC-87BF2388FBDF}" type="pres">
      <dgm:prSet presAssocID="{A119BADE-ED41-446E-BF67-61941EC64F23}" presName="spaceBetweenRectangles" presStyleCnt="0"/>
      <dgm:spPr/>
    </dgm:pt>
    <dgm:pt modelId="{A39C19ED-E284-400D-A95A-E5565D122C2D}" type="pres">
      <dgm:prSet presAssocID="{C23974EC-0585-40FE-A83F-9A9BBDB5EABC}" presName="composite" presStyleCnt="0"/>
      <dgm:spPr/>
    </dgm:pt>
    <dgm:pt modelId="{CDF06C76-4AEB-4C5A-98D4-D327057432F6}" type="pres">
      <dgm:prSet presAssocID="{C23974EC-0585-40FE-A83F-9A9BBDB5EABC}" presName="parent" presStyleLbl="alignNode1" presStyleIdx="1" presStyleCnt="2">
        <dgm:presLayoutVars>
          <dgm:chMax val="1"/>
          <dgm:chPref val="1"/>
          <dgm:bulletEnabled val="1"/>
        </dgm:presLayoutVars>
      </dgm:prSet>
      <dgm:spPr/>
    </dgm:pt>
    <dgm:pt modelId="{82F3C621-7A12-47E4-9649-02299C17AAA9}" type="pres">
      <dgm:prSet presAssocID="{C23974EC-0585-40FE-A83F-9A9BBDB5EABC}" presName="Childtext" presStyleLbl="revTx" presStyleIdx="1" presStyleCnt="2">
        <dgm:presLayoutVars>
          <dgm:bulletEnabled val="1"/>
        </dgm:presLayoutVars>
      </dgm:prSet>
      <dgm:spPr/>
    </dgm:pt>
    <dgm:pt modelId="{CEBDBB81-FB10-4F42-BAAA-8D14B663AA95}" type="pres">
      <dgm:prSet presAssocID="{C23974EC-0585-40FE-A83F-9A9BBDB5EABC}" presName="ConnectLine" presStyleLbl="sibTrans1D1" presStyleIdx="1" presStyleCnt="2"/>
      <dgm:spPr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gm:spPr>
    </dgm:pt>
    <dgm:pt modelId="{ED9C44B2-952A-41C1-A38D-DB02DD1CCE4D}" type="pres">
      <dgm:prSet presAssocID="{C23974EC-0585-40FE-A83F-9A9BBDB5EABC}" presName="ConnectLineEnd" presStyleLbl="lnNode1" presStyleIdx="1" presStyleCnt="2"/>
      <dgm:spPr/>
    </dgm:pt>
    <dgm:pt modelId="{22ADB37B-1B26-4198-9100-D69AC58A1435}" type="pres">
      <dgm:prSet presAssocID="{C23974EC-0585-40FE-A83F-9A9BBDB5EABC}" presName="EmptyPane" presStyleCnt="0"/>
      <dgm:spPr/>
    </dgm:pt>
  </dgm:ptLst>
  <dgm:cxnLst>
    <dgm:cxn modelId="{DFED2A03-695F-4B53-A84E-6184D9858AE5}" type="presOf" srcId="{6AEE26F4-9055-4F22-988D-AE4475E7AB60}" destId="{98776110-6B62-49A5-A544-FAF4CED159A8}" srcOrd="0" destOrd="0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AA77110-3074-4AB5-8EEE-6B8994259447}" type="presOf" srcId="{C23974EC-0585-40FE-A83F-9A9BBDB5EABC}" destId="{CDF06C76-4AEB-4C5A-98D4-D327057432F6}" srcOrd="0" destOrd="0" presId="urn:microsoft.com/office/officeart/2016/7/layout/RoundedRectangleTimeline"/>
    <dgm:cxn modelId="{5A7C5412-9FF6-4E00-B928-76F126354066}" type="presOf" srcId="{26465251-0844-4BEF-B792-67AC29793E7F}" destId="{82F3C621-7A12-47E4-9649-02299C17AAA9}" srcOrd="0" destOrd="1" presId="urn:microsoft.com/office/officeart/2016/7/layout/RoundedRectangleTimeline"/>
    <dgm:cxn modelId="{0D0DC536-D01D-454B-A968-578574EA1B5C}" type="presOf" srcId="{B56CE46B-007C-410A-BB45-AC00576EFCF0}" destId="{82F3C621-7A12-47E4-9649-02299C17AAA9}" srcOrd="0" destOrd="2" presId="urn:microsoft.com/office/officeart/2016/7/layout/RoundedRectangleTimeline"/>
    <dgm:cxn modelId="{C15D963E-131F-4948-A053-0A02ED426298}" srcId="{C23974EC-0585-40FE-A83F-9A9BBDB5EABC}" destId="{26465251-0844-4BEF-B792-67AC29793E7F}" srcOrd="1" destOrd="0" parTransId="{FA75C9E9-428C-446F-9659-5AE804271746}" sibTransId="{0E28FA98-0CA6-4386-AC3A-A48ED093060D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878AF64D-24E5-4880-B5FD-F56FFB76A743}" srcId="{C23974EC-0585-40FE-A83F-9A9BBDB5EABC}" destId="{B56CE46B-007C-410A-BB45-AC00576EFCF0}" srcOrd="2" destOrd="0" parTransId="{FFB9E0D0-D30F-4C8B-85CB-464C981F9294}" sibTransId="{7AFF2B35-BF86-4BCA-B545-6BD730DF5D23}"/>
    <dgm:cxn modelId="{F9A8DE58-7934-4F35-A056-5A258FEFD536}" type="presOf" srcId="{FC4CFB72-5AC6-421F-A20C-384E8D4E0855}" destId="{65C204F2-97A7-4DBE-884B-7DA211E9470E}" srcOrd="0" destOrd="0" presId="urn:microsoft.com/office/officeart/2016/7/layout/RoundedRectangleTimeline"/>
    <dgm:cxn modelId="{DBDE128F-5972-4CE2-AF60-3EC87FE4EB72}" type="presOf" srcId="{81E5F09E-7B45-43F4-918F-D2BEC3CDA1E6}" destId="{82F3C621-7A12-47E4-9649-02299C17AAA9}" srcOrd="0" destOrd="0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68DCA5BE-4BE1-4495-BFB3-9F41A5E104EE}" type="presParOf" srcId="{797A5B25-8EBC-44A9-9579-5BE7B2BB6B44}" destId="{B791F611-7C0D-44FD-8051-F2268751912F}" srcOrd="0" destOrd="0" presId="urn:microsoft.com/office/officeart/2016/7/layout/RoundedRectangleTimeline"/>
    <dgm:cxn modelId="{8C268E0A-04A2-4436-A4E5-F1857C2F91EE}" type="presParOf" srcId="{B791F611-7C0D-44FD-8051-F2268751912F}" destId="{98776110-6B62-49A5-A544-FAF4CED159A8}" srcOrd="0" destOrd="0" presId="urn:microsoft.com/office/officeart/2016/7/layout/RoundedRectangleTimeline"/>
    <dgm:cxn modelId="{519E16DE-7AB6-480A-A1E1-6E4CF6B61E6A}" type="presParOf" srcId="{B791F611-7C0D-44FD-8051-F2268751912F}" destId="{65C204F2-97A7-4DBE-884B-7DA211E9470E}" srcOrd="1" destOrd="0" presId="urn:microsoft.com/office/officeart/2016/7/layout/RoundedRectangleTimeline"/>
    <dgm:cxn modelId="{7560341F-5837-4129-80AE-EF54E11595AD}" type="presParOf" srcId="{B791F611-7C0D-44FD-8051-F2268751912F}" destId="{437641F4-9920-4892-8BB3-4715E07D3034}" srcOrd="2" destOrd="0" presId="urn:microsoft.com/office/officeart/2016/7/layout/RoundedRectangleTimeline"/>
    <dgm:cxn modelId="{685F79F4-3A74-464A-88D6-515792BC25B0}" type="presParOf" srcId="{B791F611-7C0D-44FD-8051-F2268751912F}" destId="{8FE84733-9C10-4D25-96FD-3FA6613D20DA}" srcOrd="3" destOrd="0" presId="urn:microsoft.com/office/officeart/2016/7/layout/RoundedRectangleTimeline"/>
    <dgm:cxn modelId="{7629BF57-04E6-495E-A496-41912397DE76}" type="presParOf" srcId="{B791F611-7C0D-44FD-8051-F2268751912F}" destId="{5050C488-C4EC-4558-97B8-A4E44F647BC1}" srcOrd="4" destOrd="0" presId="urn:microsoft.com/office/officeart/2016/7/layout/RoundedRectangleTimeline"/>
    <dgm:cxn modelId="{15E9882C-7266-49B9-BA7A-C2FD93A10046}" type="presParOf" srcId="{797A5B25-8EBC-44A9-9579-5BE7B2BB6B44}" destId="{337572A8-C986-44ED-A9EC-87BF2388FBDF}" srcOrd="1" destOrd="0" presId="urn:microsoft.com/office/officeart/2016/7/layout/RoundedRectangleTimeline"/>
    <dgm:cxn modelId="{478CAAFD-A05E-4984-94C7-0A06B1AB298F}" type="presParOf" srcId="{797A5B25-8EBC-44A9-9579-5BE7B2BB6B44}" destId="{A39C19ED-E284-400D-A95A-E5565D122C2D}" srcOrd="2" destOrd="0" presId="urn:microsoft.com/office/officeart/2016/7/layout/RoundedRectangleTimeline"/>
    <dgm:cxn modelId="{D9E65A30-ABDF-44EA-A91F-748882DE6A15}" type="presParOf" srcId="{A39C19ED-E284-400D-A95A-E5565D122C2D}" destId="{CDF06C76-4AEB-4C5A-98D4-D327057432F6}" srcOrd="0" destOrd="0" presId="urn:microsoft.com/office/officeart/2016/7/layout/RoundedRectangleTimeline"/>
    <dgm:cxn modelId="{E70C6D93-C3F1-46EF-9005-CAF89BFE6490}" type="presParOf" srcId="{A39C19ED-E284-400D-A95A-E5565D122C2D}" destId="{82F3C621-7A12-47E4-9649-02299C17AAA9}" srcOrd="1" destOrd="0" presId="urn:microsoft.com/office/officeart/2016/7/layout/RoundedRectangleTimeline"/>
    <dgm:cxn modelId="{FCBB91D6-42AD-49BD-9164-F5907379A003}" type="presParOf" srcId="{A39C19ED-E284-400D-A95A-E5565D122C2D}" destId="{CEBDBB81-FB10-4F42-BAAA-8D14B663AA95}" srcOrd="2" destOrd="0" presId="urn:microsoft.com/office/officeart/2016/7/layout/RoundedRectangleTimeline"/>
    <dgm:cxn modelId="{16BC8E62-2B44-42FA-9F53-F05FE181D209}" type="presParOf" srcId="{A39C19ED-E284-400D-A95A-E5565D122C2D}" destId="{ED9C44B2-952A-41C1-A38D-DB02DD1CCE4D}" srcOrd="3" destOrd="0" presId="urn:microsoft.com/office/officeart/2016/7/layout/RoundedRectangleTimeline"/>
    <dgm:cxn modelId="{A28B3449-6F35-4980-91D1-919C5C63C7D9}" type="presParOf" srcId="{A39C19ED-E284-400D-A95A-E5565D122C2D}" destId="{22ADB37B-1B26-4198-9100-D69AC58A143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Történelem (BA) – </a:t>
          </a:r>
          <a:r>
            <a:rPr lang="hu-HU" i="1" noProof="0" dirty="0"/>
            <a:t>nappali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politika, társadalom, hadtörténet koraújkortól a jelenkorig - integráció és konfliktusok specializáció</a:t>
          </a:r>
        </a:p>
        <a:p>
          <a:pPr rtl="0"/>
          <a:r>
            <a:rPr lang="hu-HU" b="0" i="1" u="none" dirty="0"/>
            <a:t>ókor-középkor specializáció</a:t>
          </a:r>
        </a:p>
        <a:p>
          <a:pPr rtl="0"/>
          <a:r>
            <a:rPr lang="hu-HU" b="0" i="1" u="none" dirty="0"/>
            <a:t>-----</a:t>
          </a:r>
        </a:p>
        <a:p>
          <a:pPr rtl="0"/>
          <a:r>
            <a:rPr lang="hu-HU" b="0" i="1" u="none" dirty="0"/>
            <a:t>kreatív írás - alkalmazott irodalom specializáció</a:t>
          </a:r>
          <a:endParaRPr lang="hu-HU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BD0C2743-BF60-41FB-ABD3-E6D3CF06C242}">
      <dgm:prSet/>
      <dgm:spPr/>
      <dgm:t>
        <a:bodyPr/>
        <a:lstStyle/>
        <a:p>
          <a:endParaRPr lang="hu-HU" dirty="0"/>
        </a:p>
      </dgm:t>
    </dgm:pt>
    <dgm:pt modelId="{3F20FBD2-7C0C-42EE-A799-D4328D25F6CF}" type="parTrans" cxnId="{C49044B0-7ED5-4E18-8150-B029D099A6EE}">
      <dgm:prSet/>
      <dgm:spPr/>
      <dgm:t>
        <a:bodyPr/>
        <a:lstStyle/>
        <a:p>
          <a:endParaRPr lang="hu-HU"/>
        </a:p>
      </dgm:t>
    </dgm:pt>
    <dgm:pt modelId="{C35191C4-BB9C-4BA8-A876-099E4D850373}" type="sibTrans" cxnId="{C49044B0-7ED5-4E18-8150-B029D099A6EE}">
      <dgm:prSet/>
      <dgm:spPr/>
      <dgm:t>
        <a:bodyPr/>
        <a:lstStyle/>
        <a:p>
          <a:endParaRPr lang="hu-HU"/>
        </a:p>
      </dgm:t>
    </dgm:pt>
    <dgm:pt modelId="{0C394968-9E9E-4665-A82D-FBFD7BCEAA39}">
      <dgm:prSet/>
      <dgm:spPr/>
      <dgm:t>
        <a:bodyPr/>
        <a:lstStyle/>
        <a:p>
          <a:pPr rtl="0"/>
          <a:endParaRPr lang="hu-HU" b="1" i="0" u="none" dirty="0"/>
        </a:p>
      </dgm:t>
    </dgm:pt>
    <dgm:pt modelId="{D8311903-AA5F-4C24-B166-AB720EF4605A}" type="parTrans" cxnId="{EC0651A1-40DD-4EB7-8074-DFF0517F4E18}">
      <dgm:prSet/>
      <dgm:spPr/>
      <dgm:t>
        <a:bodyPr/>
        <a:lstStyle/>
        <a:p>
          <a:endParaRPr lang="hu-HU"/>
        </a:p>
      </dgm:t>
    </dgm:pt>
    <dgm:pt modelId="{B3975BE7-1A28-4B59-8869-12D58493E1C2}" type="sibTrans" cxnId="{EC0651A1-40DD-4EB7-8074-DFF0517F4E18}">
      <dgm:prSet/>
      <dgm:spPr/>
      <dgm:t>
        <a:bodyPr/>
        <a:lstStyle/>
        <a:p>
          <a:endParaRPr lang="hu-HU"/>
        </a:p>
      </dgm:t>
    </dgm:pt>
    <dgm:pt modelId="{65F90AFF-43BD-4A7E-B3E8-0A7C11AB12F9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CEE257AE-0B19-4696-90CF-9A0E8BF6A417}" type="parTrans" cxnId="{2D68200C-F810-4ED7-B7B5-9A3E4A0F238C}">
      <dgm:prSet/>
      <dgm:spPr/>
      <dgm:t>
        <a:bodyPr/>
        <a:lstStyle/>
        <a:p>
          <a:endParaRPr lang="hu-HU"/>
        </a:p>
      </dgm:t>
    </dgm:pt>
    <dgm:pt modelId="{A723E50A-91B9-45B9-83B3-05F4E1208B5B}" type="sibTrans" cxnId="{2D68200C-F810-4ED7-B7B5-9A3E4A0F238C}">
      <dgm:prSet/>
      <dgm:spPr/>
      <dgm:t>
        <a:bodyPr/>
        <a:lstStyle/>
        <a:p>
          <a:endParaRPr lang="hu-HU"/>
        </a:p>
      </dgm:t>
    </dgm:pt>
    <dgm:pt modelId="{E205F447-5CE5-4A04-A3C1-C24E841C2C8C}">
      <dgm:prSet/>
      <dgm:spPr/>
      <dgm:t>
        <a:bodyPr/>
        <a:lstStyle/>
        <a:p>
          <a:r>
            <a:rPr lang="hu-HU" b="0" i="1" u="none" dirty="0"/>
            <a:t>nyelvmentor specializáció</a:t>
          </a:r>
          <a:endParaRPr lang="hu-HU" dirty="0"/>
        </a:p>
      </dgm:t>
    </dgm:pt>
    <dgm:pt modelId="{73E21D7D-6F2C-426F-82FC-18DF16E64BD4}" type="parTrans" cxnId="{48B624B9-9EE5-4332-B2E6-EDAAFDA3CCF0}">
      <dgm:prSet/>
      <dgm:spPr/>
      <dgm:t>
        <a:bodyPr/>
        <a:lstStyle/>
        <a:p>
          <a:endParaRPr lang="hu-HU"/>
        </a:p>
      </dgm:t>
    </dgm:pt>
    <dgm:pt modelId="{716AC921-3366-47BA-9858-FB17BDD16B72}" type="sibTrans" cxnId="{48B624B9-9EE5-4332-B2E6-EDAAFDA3CCF0}">
      <dgm:prSet/>
      <dgm:spPr/>
      <dgm:t>
        <a:bodyPr/>
        <a:lstStyle/>
        <a:p>
          <a:endParaRPr lang="hu-HU"/>
        </a:p>
      </dgm:t>
    </dgm:pt>
    <dgm:pt modelId="{FC5CD172-5B50-4D9C-8403-7B8CC2839717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19796495-CF1A-4920-B28C-5AE063054C92}" type="parTrans" cxnId="{50752F32-53F7-4FBB-A525-76941691DA22}">
      <dgm:prSet/>
      <dgm:spPr/>
      <dgm:t>
        <a:bodyPr/>
        <a:lstStyle/>
        <a:p>
          <a:endParaRPr lang="hu-HU"/>
        </a:p>
      </dgm:t>
    </dgm:pt>
    <dgm:pt modelId="{D97CEF0A-7B6B-4E46-8152-A092FD2CC961}" type="sibTrans" cxnId="{50752F32-53F7-4FBB-A525-76941691DA22}">
      <dgm:prSet/>
      <dgm:spPr/>
      <dgm:t>
        <a:bodyPr/>
        <a:lstStyle/>
        <a:p>
          <a:endParaRPr lang="hu-HU"/>
        </a:p>
      </dgm:t>
    </dgm:pt>
    <dgm:pt modelId="{C06224BE-E02A-47E7-8D4A-C50A2B928955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BABEECFA-6EB5-4CBB-99AB-699C224F3248}" type="parTrans" cxnId="{6FE6A504-A5D5-4846-B7A3-462922A3C9AD}">
      <dgm:prSet/>
      <dgm:spPr/>
      <dgm:t>
        <a:bodyPr/>
        <a:lstStyle/>
        <a:p>
          <a:endParaRPr lang="hu-HU"/>
        </a:p>
      </dgm:t>
    </dgm:pt>
    <dgm:pt modelId="{A051157A-3E3E-410E-B325-018677248D70}" type="sibTrans" cxnId="{6FE6A504-A5D5-4846-B7A3-462922A3C9AD}">
      <dgm:prSet/>
      <dgm:spPr/>
      <dgm:t>
        <a:bodyPr/>
        <a:lstStyle/>
        <a:p>
          <a:endParaRPr lang="hu-HU"/>
        </a:p>
      </dgm:t>
    </dgm:pt>
    <dgm:pt modelId="{19F3BFEA-70B3-430C-9AF5-71864B8555AF}">
      <dgm:prSet/>
      <dgm:spPr/>
      <dgm:t>
        <a:bodyPr/>
        <a:lstStyle/>
        <a:p>
          <a:r>
            <a:rPr lang="hu-HU" b="1" i="0" u="none" dirty="0">
              <a:solidFill>
                <a:schemeClr val="tx1"/>
              </a:solidFill>
            </a:rPr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2E45AD6C-E8B0-436D-ADBA-2F2C0792029A}" type="parTrans" cxnId="{C1F22D18-81A7-469F-81DE-B030CFBB6F8A}">
      <dgm:prSet/>
      <dgm:spPr/>
      <dgm:t>
        <a:bodyPr/>
        <a:lstStyle/>
        <a:p>
          <a:endParaRPr lang="hu-HU"/>
        </a:p>
      </dgm:t>
    </dgm:pt>
    <dgm:pt modelId="{202E30B4-AC4C-4739-801A-EF1A1A899040}" type="sibTrans" cxnId="{C1F22D18-81A7-469F-81DE-B030CFBB6F8A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3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3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3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3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3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3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3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3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3"/>
      <dgm:spPr/>
    </dgm:pt>
    <dgm:pt modelId="{14B111FB-1CB4-4479-824B-D7AA74BA4B28}" type="pres">
      <dgm:prSet presAssocID="{3B093871-81B0-48D0-B480-ED40E425D20B}" presName="EmptyPane1" presStyleCnt="0"/>
      <dgm:spPr/>
    </dgm:pt>
  </dgm:ptLst>
  <dgm:cxnLst>
    <dgm:cxn modelId="{6FE6A504-A5D5-4846-B7A3-462922A3C9AD}" srcId="{3B093871-81B0-48D0-B480-ED40E425D20B}" destId="{C06224BE-E02A-47E7-8D4A-C50A2B928955}" srcOrd="4" destOrd="0" parTransId="{BABEECFA-6EB5-4CBB-99AB-699C224F3248}" sibTransId="{A051157A-3E3E-410E-B325-018677248D70}"/>
    <dgm:cxn modelId="{2D68200C-F810-4ED7-B7B5-9A3E4A0F238C}" srcId="{3B093871-81B0-48D0-B480-ED40E425D20B}" destId="{65F90AFF-43BD-4A7E-B3E8-0A7C11AB12F9}" srcOrd="2" destOrd="0" parTransId="{CEE257AE-0B19-4696-90CF-9A0E8BF6A417}" sibTransId="{A723E50A-91B9-45B9-83B3-05F4E1208B5B}"/>
    <dgm:cxn modelId="{C661040E-04B4-4962-BDFC-7EB260794B17}" type="presOf" srcId="{65F90AFF-43BD-4A7E-B3E8-0A7C11AB12F9}" destId="{6014709E-C54D-434E-BACD-32CB5C0EB9BB}" srcOrd="0" destOrd="2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C1F22D18-81A7-469F-81DE-B030CFBB6F8A}" srcId="{3B093871-81B0-48D0-B480-ED40E425D20B}" destId="{19F3BFEA-70B3-430C-9AF5-71864B8555AF}" srcOrd="5" destOrd="0" parTransId="{2E45AD6C-E8B0-436D-ADBA-2F2C0792029A}" sibTransId="{202E30B4-AC4C-4739-801A-EF1A1A899040}"/>
    <dgm:cxn modelId="{37D47430-5434-48D9-833A-A8F0DA486F27}" type="presOf" srcId="{FC5CD172-5B50-4D9C-8403-7B8CC2839717}" destId="{6014709E-C54D-434E-BACD-32CB5C0EB9BB}" srcOrd="0" destOrd="3" presId="urn:microsoft.com/office/officeart/2016/7/layout/RoundedRectangleTimeline"/>
    <dgm:cxn modelId="{50752F32-53F7-4FBB-A525-76941691DA22}" srcId="{3B093871-81B0-48D0-B480-ED40E425D20B}" destId="{FC5CD172-5B50-4D9C-8403-7B8CC2839717}" srcOrd="3" destOrd="0" parTransId="{19796495-CF1A-4920-B28C-5AE063054C92}" sibTransId="{D97CEF0A-7B6B-4E46-8152-A092FD2CC961}"/>
    <dgm:cxn modelId="{89721040-E16E-4BD7-94A1-B514F5F7A8CD}" type="presOf" srcId="{19F3BFEA-70B3-430C-9AF5-71864B8555AF}" destId="{6014709E-C54D-434E-BACD-32CB5C0EB9BB}" srcOrd="0" destOrd="5" presId="urn:microsoft.com/office/officeart/2016/7/layout/RoundedRectangleTimeline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D1675D66-E4A8-4343-814C-413FFF662993}" type="presOf" srcId="{C06224BE-E02A-47E7-8D4A-C50A2B928955}" destId="{6014709E-C54D-434E-BACD-32CB5C0EB9BB}" srcOrd="0" destOrd="4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09B8A470-1DE5-42FD-B8EB-E54CBE810EB8}" type="presOf" srcId="{BD0C2743-BF60-41FB-ABD3-E6D3CF06C242}" destId="{330A9184-E690-4554-BF0F-68F309CC0433}" srcOrd="0" destOrd="2" presId="urn:microsoft.com/office/officeart/2016/7/layout/RoundedRectangleTimeline"/>
    <dgm:cxn modelId="{B71CE375-6925-4CE9-8DF9-FF76A8EF2ED8}" type="presOf" srcId="{E205F447-5CE5-4A04-A3C1-C24E841C2C8C}" destId="{330A9184-E690-4554-BF0F-68F309CC0433}" srcOrd="0" destOrd="1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8C397C93-8D6A-4D5A-8A62-1FA1E18A4D04}" type="presOf" srcId="{0C394968-9E9E-4665-A82D-FBFD7BCEAA39}" destId="{6014709E-C54D-434E-BACD-32CB5C0EB9BB}" srcOrd="0" destOrd="1" presId="urn:microsoft.com/office/officeart/2016/7/layout/RoundedRectangleTimeline"/>
    <dgm:cxn modelId="{EC0651A1-40DD-4EB7-8074-DFF0517F4E18}" srcId="{3B093871-81B0-48D0-B480-ED40E425D20B}" destId="{0C394968-9E9E-4665-A82D-FBFD7BCEAA39}" srcOrd="1" destOrd="0" parTransId="{D8311903-AA5F-4C24-B166-AB720EF4605A}" sibTransId="{B3975BE7-1A28-4B59-8869-12D58493E1C2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C49044B0-7ED5-4E18-8150-B029D099A6EE}" srcId="{C23974EC-0585-40FE-A83F-9A9BBDB5EABC}" destId="{BD0C2743-BF60-41FB-ABD3-E6D3CF06C242}" srcOrd="2" destOrd="0" parTransId="{3F20FBD2-7C0C-42EE-A799-D4328D25F6CF}" sibTransId="{C35191C4-BB9C-4BA8-A876-099E4D850373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48B624B9-9EE5-4332-B2E6-EDAAFDA3CCF0}" srcId="{C23974EC-0585-40FE-A83F-9A9BBDB5EABC}" destId="{E205F447-5CE5-4A04-A3C1-C24E841C2C8C}" srcOrd="1" destOrd="0" parTransId="{73E21D7D-6F2C-426F-82FC-18DF16E64BD4}" sibTransId="{716AC921-3366-47BA-9858-FB17BDD16B72}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LEVELEZŐ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Történelem (BA) -</a:t>
          </a:r>
          <a:r>
            <a:rPr lang="hu-HU" i="1" noProof="0" dirty="0"/>
            <a:t> levelező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politika, társadalom, hadtörténet koraújkortól a jelenkorig - integráció és konfliktusok specializáció*</a:t>
          </a:r>
        </a:p>
        <a:p>
          <a:pPr rtl="0"/>
          <a:r>
            <a:rPr lang="hu-HU" b="0" i="1" u="none" dirty="0"/>
            <a:t>ókor-középkor specializáció*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BD0C2743-BF60-41FB-ABD3-E6D3CF06C242}">
      <dgm:prSet/>
      <dgm:spPr/>
      <dgm:t>
        <a:bodyPr/>
        <a:lstStyle/>
        <a:p>
          <a:endParaRPr lang="hu-HU" dirty="0"/>
        </a:p>
      </dgm:t>
    </dgm:pt>
    <dgm:pt modelId="{3F20FBD2-7C0C-42EE-A799-D4328D25F6CF}" type="parTrans" cxnId="{C49044B0-7ED5-4E18-8150-B029D099A6EE}">
      <dgm:prSet/>
      <dgm:spPr/>
      <dgm:t>
        <a:bodyPr/>
        <a:lstStyle/>
        <a:p>
          <a:endParaRPr lang="hu-HU"/>
        </a:p>
      </dgm:t>
    </dgm:pt>
    <dgm:pt modelId="{C35191C4-BB9C-4BA8-A876-099E4D850373}" type="sibTrans" cxnId="{C49044B0-7ED5-4E18-8150-B029D099A6EE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3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3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3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3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3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3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3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3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3"/>
      <dgm:spPr/>
    </dgm:pt>
    <dgm:pt modelId="{14B111FB-1CB4-4479-824B-D7AA74BA4B28}" type="pres">
      <dgm:prSet presAssocID="{3B093871-81B0-48D0-B480-ED40E425D20B}" presName="EmptyPane1" presStyleCnt="0"/>
      <dgm:spPr/>
    </dgm:pt>
  </dgm:ptLst>
  <dgm:cxnLst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09B8A470-1DE5-42FD-B8EB-E54CBE810EB8}" type="presOf" srcId="{BD0C2743-BF60-41FB-ABD3-E6D3CF06C242}" destId="{330A9184-E690-4554-BF0F-68F309CC0433}" srcOrd="0" destOrd="1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C49044B0-7ED5-4E18-8150-B029D099A6EE}" srcId="{C23974EC-0585-40FE-A83F-9A9BBDB5EABC}" destId="{BD0C2743-BF60-41FB-ABD3-E6D3CF06C242}" srcOrd="1" destOrd="0" parTransId="{3F20FBD2-7C0C-42EE-A799-D4328D25F6CF}" sibTransId="{C35191C4-BB9C-4BA8-A876-099E4D850373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Germanisztika [néderlandisztika]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német nyelv, kultúra és gazdaság specializáció</a:t>
          </a:r>
        </a:p>
        <a:p>
          <a:pPr rtl="0"/>
          <a:r>
            <a:rPr lang="hu-HU" b="0" i="1" u="none" dirty="0"/>
            <a:t>fordítás alapjai specializáció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hu-HU" b="1" i="1" u="none" dirty="0"/>
            <a:t>német szakirány</a:t>
          </a:r>
          <a:endParaRPr lang="hu-HU" noProof="0" dirty="0"/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33035D33-4F15-4859-A762-9950F2B7DC40}">
      <dgm:prSet/>
      <dgm:spPr/>
      <dgm:t>
        <a:bodyPr/>
        <a:lstStyle/>
        <a:p>
          <a:r>
            <a:rPr lang="hu-HU" b="1" i="0" u="none" dirty="0"/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D1E458FA-1D54-4524-8099-AFA6DAF23552}" type="parTrans" cxnId="{9285B219-9EFA-4754-99ED-C055E4292452}">
      <dgm:prSet/>
      <dgm:spPr/>
      <dgm:t>
        <a:bodyPr/>
        <a:lstStyle/>
        <a:p>
          <a:endParaRPr lang="hu-HU"/>
        </a:p>
      </dgm:t>
    </dgm:pt>
    <dgm:pt modelId="{2848EBAB-CECD-4ABC-9763-B6A4CBF3566C}" type="sibTrans" cxnId="{9285B219-9EFA-4754-99ED-C055E4292452}">
      <dgm:prSet/>
      <dgm:spPr/>
      <dgm:t>
        <a:bodyPr/>
        <a:lstStyle/>
        <a:p>
          <a:endParaRPr lang="hu-HU"/>
        </a:p>
      </dgm:t>
    </dgm:pt>
    <dgm:pt modelId="{4D43A55A-6DDE-492B-B536-12E11E992CC9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D691279C-AD1B-4E32-A65C-B5E69D382821}" type="parTrans" cxnId="{DC7D19CA-379D-43F4-9C02-2A025789E67B}">
      <dgm:prSet/>
      <dgm:spPr/>
      <dgm:t>
        <a:bodyPr/>
        <a:lstStyle/>
        <a:p>
          <a:endParaRPr lang="hu-HU"/>
        </a:p>
      </dgm:t>
    </dgm:pt>
    <dgm:pt modelId="{91F51AB7-53A5-4BAB-AEF3-08FAE44D5E95}" type="sibTrans" cxnId="{DC7D19CA-379D-43F4-9C02-2A025789E67B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9285B219-9EFA-4754-99ED-C055E4292452}" srcId="{3B093871-81B0-48D0-B480-ED40E425D20B}" destId="{33035D33-4F15-4859-A762-9950F2B7DC40}" srcOrd="1" destOrd="0" parTransId="{D1E458FA-1D54-4524-8099-AFA6DAF23552}" sibTransId="{2848EBAB-CECD-4ABC-9763-B6A4CBF3566C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A63C1288-DBAA-4B1B-AA29-A7604FD976C7}" type="presOf" srcId="{4D43A55A-6DDE-492B-B536-12E11E992CC9}" destId="{6014709E-C54D-434E-BACD-32CB5C0EB9BB}" srcOrd="0" destOrd="2" presId="urn:microsoft.com/office/officeart/2016/7/layout/RoundedRectangleTimeline"/>
    <dgm:cxn modelId="{08209AA2-976A-4228-A941-ADE1FC4C2E09}" type="presOf" srcId="{33035D33-4F15-4859-A762-9950F2B7DC40}" destId="{6014709E-C54D-434E-BACD-32CB5C0EB9BB}" srcOrd="0" destOrd="1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DC7D19CA-379D-43F4-9C02-2A025789E67B}" srcId="{3B093871-81B0-48D0-B480-ED40E425D20B}" destId="{4D43A55A-6DDE-492B-B536-12E11E992CC9}" srcOrd="2" destOrd="0" parTransId="{D691279C-AD1B-4E32-A65C-B5E69D382821}" sibTransId="{91F51AB7-53A5-4BAB-AEF3-08FAE44D5E95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Germanisztika [német] (BA) – </a:t>
          </a:r>
          <a:r>
            <a:rPr lang="hu-HU" i="1" noProof="0" dirty="0"/>
            <a:t>nappali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üzleti és gazdasági kommunikáció specializáció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hu-HU" b="1" i="1" u="none" dirty="0" err="1"/>
            <a:t>néderlandisztika</a:t>
          </a:r>
          <a:r>
            <a:rPr lang="hu-HU" b="1" i="1" u="none" dirty="0"/>
            <a:t> szakirány</a:t>
          </a:r>
          <a:endParaRPr lang="hu-HU" noProof="0" dirty="0"/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3C3D755E-3556-4DA3-8F06-1C2673B62482}">
      <dgm:prSet/>
      <dgm:spPr/>
      <dgm:t>
        <a:bodyPr/>
        <a:lstStyle/>
        <a:p>
          <a:r>
            <a:rPr lang="hu-HU" b="1" i="0" u="none" dirty="0"/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</a:p>
        <a:p>
          <a:r>
            <a:rPr lang="hu-HU" b="1" i="0" u="none" dirty="0"/>
            <a:t>történelem minor</a:t>
          </a:r>
        </a:p>
      </dgm:t>
    </dgm:pt>
    <dgm:pt modelId="{E5FBC9F8-10B3-4375-A0A4-ECFB89781D5F}" type="parTrans" cxnId="{9B50A878-14D2-453B-9F6C-F0ABC14FC95D}">
      <dgm:prSet/>
      <dgm:spPr/>
      <dgm:t>
        <a:bodyPr/>
        <a:lstStyle/>
        <a:p>
          <a:endParaRPr lang="hu-HU"/>
        </a:p>
      </dgm:t>
    </dgm:pt>
    <dgm:pt modelId="{4C1AA1CB-B1B5-4A67-8F3C-A37A5E9995AF}" type="sibTrans" cxnId="{9B50A878-14D2-453B-9F6C-F0ABC14FC95D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9B50A878-14D2-453B-9F6C-F0ABC14FC95D}" srcId="{3B093871-81B0-48D0-B480-ED40E425D20B}" destId="{3C3D755E-3556-4DA3-8F06-1C2673B62482}" srcOrd="1" destOrd="0" parTransId="{E5FBC9F8-10B3-4375-A0A4-ECFB89781D5F}" sibTransId="{4C1AA1CB-B1B5-4A67-8F3C-A37A5E9995AF}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4D81BF82-7BCC-47EC-B09B-A678E244E69C}" type="presOf" srcId="{3C3D755E-3556-4DA3-8F06-1C2673B62482}" destId="{6014709E-C54D-434E-BACD-32CB5C0EB9BB}" srcOrd="0" destOrd="1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LEVELEZŐ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Germanisztika [német] (BA) – </a:t>
          </a:r>
          <a:r>
            <a:rPr lang="hu-HU" i="1" noProof="0" dirty="0"/>
            <a:t>levelező munkarend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üzleti és gazdasági kommunikáció specializáció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endParaRPr lang="hu-HU" noProof="0" dirty="0"/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Keleti nyelvek és kultúrák [japán]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 custT="1"/>
      <dgm:spPr/>
      <dgm:t>
        <a:bodyPr rtlCol="0"/>
        <a:lstStyle/>
        <a:p>
          <a:pPr rtl="0"/>
          <a:r>
            <a:rPr lang="hu-HU" sz="900" b="0" i="1" u="none" dirty="0"/>
            <a:t>japán történelem és kultúrtörténet (30 </a:t>
          </a:r>
          <a:r>
            <a:rPr lang="hu-HU" sz="900" b="0" i="1" u="none" dirty="0" err="1"/>
            <a:t>kr</a:t>
          </a:r>
          <a:r>
            <a:rPr lang="hu-HU" sz="900" b="0" i="1" u="none" dirty="0"/>
            <a:t>)</a:t>
          </a:r>
        </a:p>
        <a:p>
          <a:pPr rtl="0"/>
          <a:r>
            <a:rPr lang="hu-HU" sz="900" b="0" i="1" u="none" dirty="0"/>
            <a:t>kelet-ázsiai média és kultúra (30 </a:t>
          </a:r>
          <a:r>
            <a:rPr lang="hu-HU" sz="900" b="0" i="1" u="none" dirty="0" err="1"/>
            <a:t>kr</a:t>
          </a:r>
          <a:r>
            <a:rPr lang="hu-HU" sz="900" b="0" i="1" u="none" dirty="0"/>
            <a:t>)</a:t>
          </a:r>
        </a:p>
        <a:p>
          <a:r>
            <a:rPr lang="hu-HU" sz="900" b="0" i="1" u="none" dirty="0"/>
            <a:t>fordítói specializáció (50 </a:t>
          </a:r>
          <a:r>
            <a:rPr lang="hu-HU" sz="900" b="0" i="1" u="none" dirty="0" err="1"/>
            <a:t>kr</a:t>
          </a:r>
          <a:r>
            <a:rPr lang="hu-HU" sz="900" b="0" i="1" u="none" dirty="0"/>
            <a:t>) - haladó</a:t>
          </a:r>
        </a:p>
        <a:p>
          <a:r>
            <a:rPr lang="hu-HU" sz="900" b="0" i="1" u="none" dirty="0"/>
            <a:t>fordítói (alap) specializáció (20 </a:t>
          </a:r>
          <a:r>
            <a:rPr lang="hu-HU" sz="900" b="0" i="1" u="none" dirty="0" err="1"/>
            <a:t>kr</a:t>
          </a:r>
          <a:r>
            <a:rPr lang="hu-HU" sz="900" b="0" i="1" u="none" dirty="0"/>
            <a:t>) - kezdő</a:t>
          </a:r>
        </a:p>
        <a:p>
          <a:r>
            <a:rPr lang="hu-HU" sz="900" b="0" i="1" u="none" dirty="0"/>
            <a:t>japán társadalomtörténet (20 </a:t>
          </a:r>
          <a:r>
            <a:rPr lang="hu-HU" sz="900" b="0" i="1" u="none" dirty="0" err="1"/>
            <a:t>kr</a:t>
          </a:r>
          <a:r>
            <a:rPr lang="hu-HU" sz="900" b="0" i="1" u="none" dirty="0"/>
            <a:t>)</a:t>
          </a:r>
        </a:p>
        <a:p>
          <a:r>
            <a:rPr lang="hu-HU" sz="900" b="0" i="1" u="none" dirty="0"/>
            <a:t>-----</a:t>
          </a:r>
        </a:p>
        <a:p>
          <a:r>
            <a:rPr lang="hu-HU" sz="900" b="0" i="1" u="none" dirty="0"/>
            <a:t>kreatív írás - alkalmazott irodalom specializáció</a:t>
          </a:r>
        </a:p>
        <a:p>
          <a:r>
            <a:rPr lang="hu-HU" sz="900" b="0" i="1" u="none" dirty="0"/>
            <a:t>német nyelv, kultúra és gazdaság specializáció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hu-HU" b="1" i="1" u="none" dirty="0"/>
            <a:t>kínai szakirány (50 kredit)</a:t>
          </a:r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F7F083EB-6F2A-4978-8C81-1E634096E7CF}">
      <dgm:prSet custT="1"/>
      <dgm:spPr/>
      <dgm:t>
        <a:bodyPr/>
        <a:lstStyle/>
        <a:p>
          <a:r>
            <a:rPr lang="hu-HU" sz="900" b="0" i="1" u="none" dirty="0"/>
            <a:t>nyelvmentor specializáció</a:t>
          </a:r>
          <a:endParaRPr lang="hu-HU" sz="900" dirty="0"/>
        </a:p>
      </dgm:t>
    </dgm:pt>
    <dgm:pt modelId="{3A0C0013-C27B-448D-9655-4B4C123AB944}" type="parTrans" cxnId="{2F1B23B8-660E-43B4-BBB2-A92B8A729717}">
      <dgm:prSet/>
      <dgm:spPr/>
      <dgm:t>
        <a:bodyPr/>
        <a:lstStyle/>
        <a:p>
          <a:endParaRPr lang="hu-HU"/>
        </a:p>
      </dgm:t>
    </dgm:pt>
    <dgm:pt modelId="{1D993FB8-E49F-4A47-B7C0-089ECDF9D3AD}" type="sibTrans" cxnId="{2F1B23B8-660E-43B4-BBB2-A92B8A729717}">
      <dgm:prSet/>
      <dgm:spPr/>
      <dgm:t>
        <a:bodyPr/>
        <a:lstStyle/>
        <a:p>
          <a:endParaRPr lang="hu-HU"/>
        </a:p>
      </dgm:t>
    </dgm:pt>
    <dgm:pt modelId="{B040FADE-B925-40C3-82C6-D3211B243FDC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43AC15C3-ABFC-46CC-9CF4-8FF740C92A13}" type="parTrans" cxnId="{9B96BAD7-BAAE-4AFF-B4FD-8AFE7CFE898B}">
      <dgm:prSet/>
      <dgm:spPr/>
      <dgm:t>
        <a:bodyPr/>
        <a:lstStyle/>
        <a:p>
          <a:endParaRPr lang="hu-HU"/>
        </a:p>
      </dgm:t>
    </dgm:pt>
    <dgm:pt modelId="{C23D24AB-0024-4E42-8F5F-55CE976E68B8}" type="sibTrans" cxnId="{9B96BAD7-BAAE-4AFF-B4FD-8AFE7CFE898B}">
      <dgm:prSet/>
      <dgm:spPr/>
      <dgm:t>
        <a:bodyPr/>
        <a:lstStyle/>
        <a:p>
          <a:endParaRPr lang="hu-HU"/>
        </a:p>
      </dgm:t>
    </dgm:pt>
    <dgm:pt modelId="{0A4DF4B9-03D3-4987-8729-9E2BF2E06BC7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7ADA37FD-595F-4F30-AC30-128E40F7D084}" type="parTrans" cxnId="{CA366623-E91A-4F02-AA9D-76951632E858}">
      <dgm:prSet/>
      <dgm:spPr/>
      <dgm:t>
        <a:bodyPr/>
        <a:lstStyle/>
        <a:p>
          <a:endParaRPr lang="hu-HU"/>
        </a:p>
      </dgm:t>
    </dgm:pt>
    <dgm:pt modelId="{359F9E24-8EC0-47BE-B583-B8BACFD8298C}" type="sibTrans" cxnId="{CA366623-E91A-4F02-AA9D-76951632E858}">
      <dgm:prSet/>
      <dgm:spPr/>
      <dgm:t>
        <a:bodyPr/>
        <a:lstStyle/>
        <a:p>
          <a:endParaRPr lang="hu-HU"/>
        </a:p>
      </dgm:t>
    </dgm:pt>
    <dgm:pt modelId="{5E6A3912-C131-420F-AF6E-C84519B97613}">
      <dgm:prSet/>
      <dgm:spPr/>
      <dgm:t>
        <a:bodyPr/>
        <a:lstStyle/>
        <a:p>
          <a:r>
            <a:rPr lang="hu-HU" b="1" i="0" u="none" dirty="0"/>
            <a:t>kommunikáció- és médiatudomány minor</a:t>
          </a:r>
          <a:endParaRPr lang="hu-HU" dirty="0"/>
        </a:p>
      </dgm:t>
    </dgm:pt>
    <dgm:pt modelId="{551FA476-11AE-49C6-8E47-F3F360E5D346}" type="parTrans" cxnId="{FE6F49CB-BD13-4900-9B48-C63F6F81EAF2}">
      <dgm:prSet/>
      <dgm:spPr/>
      <dgm:t>
        <a:bodyPr/>
        <a:lstStyle/>
        <a:p>
          <a:endParaRPr lang="hu-HU"/>
        </a:p>
      </dgm:t>
    </dgm:pt>
    <dgm:pt modelId="{DDB95D67-745F-4930-AB0C-4E528C94CD76}" type="sibTrans" cxnId="{FE6F49CB-BD13-4900-9B48-C63F6F81EAF2}">
      <dgm:prSet/>
      <dgm:spPr/>
      <dgm:t>
        <a:bodyPr/>
        <a:lstStyle/>
        <a:p>
          <a:endParaRPr lang="hu-HU"/>
        </a:p>
      </dgm:t>
    </dgm:pt>
    <dgm:pt modelId="{20982DD7-1ADA-4447-9DCC-F2A44CABDE0C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91CE81ED-525C-4B2F-9D94-FA0101BA7F1A}" type="parTrans" cxnId="{7E1D0284-8ED8-4325-B7B7-827A3EE0D6F2}">
      <dgm:prSet/>
      <dgm:spPr/>
      <dgm:t>
        <a:bodyPr/>
        <a:lstStyle/>
        <a:p>
          <a:endParaRPr lang="hu-HU"/>
        </a:p>
      </dgm:t>
    </dgm:pt>
    <dgm:pt modelId="{108D243B-C67F-4DAB-BF4F-3C801F47090D}" type="sibTrans" cxnId="{7E1D0284-8ED8-4325-B7B7-827A3EE0D6F2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 custLinFactNeighborX="364" custLinFactNeighborY="-534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CA366623-E91A-4F02-AA9D-76951632E858}" srcId="{3B093871-81B0-48D0-B480-ED40E425D20B}" destId="{0A4DF4B9-03D3-4987-8729-9E2BF2E06BC7}" srcOrd="2" destOrd="0" parTransId="{7ADA37FD-595F-4F30-AC30-128E40F7D084}" sibTransId="{359F9E24-8EC0-47BE-B583-B8BACFD8298C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D9D59742-338F-4A5A-ADE2-5025386D84CD}" type="presOf" srcId="{5E6A3912-C131-420F-AF6E-C84519B97613}" destId="{6014709E-C54D-434E-BACD-32CB5C0EB9BB}" srcOrd="0" destOrd="3" presId="urn:microsoft.com/office/officeart/2016/7/layout/RoundedRectangleTimeline"/>
    <dgm:cxn modelId="{F91B8D47-BB21-4C63-B0D9-40D861C5802F}" type="presOf" srcId="{0A4DF4B9-03D3-4987-8729-9E2BF2E06BC7}" destId="{6014709E-C54D-434E-BACD-32CB5C0EB9BB}" srcOrd="0" destOrd="2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B07B1B77-8A7E-42AC-91FA-7EAE4B8D276A}" type="presOf" srcId="{B040FADE-B925-40C3-82C6-D3211B243FDC}" destId="{6014709E-C54D-434E-BACD-32CB5C0EB9BB}" srcOrd="0" destOrd="1" presId="urn:microsoft.com/office/officeart/2016/7/layout/RoundedRectangleTimeline"/>
    <dgm:cxn modelId="{B16B6579-1C33-4D13-8D4F-1B855A1BADEC}" type="presOf" srcId="{20982DD7-1ADA-4447-9DCC-F2A44CABDE0C}" destId="{6014709E-C54D-434E-BACD-32CB5C0EB9BB}" srcOrd="0" destOrd="4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7E1D0284-8ED8-4325-B7B7-827A3EE0D6F2}" srcId="{3B093871-81B0-48D0-B480-ED40E425D20B}" destId="{20982DD7-1ADA-4447-9DCC-F2A44CABDE0C}" srcOrd="4" destOrd="0" parTransId="{91CE81ED-525C-4B2F-9D94-FA0101BA7F1A}" sibTransId="{108D243B-C67F-4DAB-BF4F-3C801F47090D}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2F1B23B8-660E-43B4-BBB2-A92B8A729717}" srcId="{C23974EC-0585-40FE-A83F-9A9BBDB5EABC}" destId="{F7F083EB-6F2A-4978-8C81-1E634096E7CF}" srcOrd="1" destOrd="0" parTransId="{3A0C0013-C27B-448D-9655-4B4C123AB944}" sibTransId="{1D993FB8-E49F-4A47-B7C0-089ECDF9D3AD}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FE6F49CB-BD13-4900-9B48-C63F6F81EAF2}" srcId="{3B093871-81B0-48D0-B480-ED40E425D20B}" destId="{5E6A3912-C131-420F-AF6E-C84519B97613}" srcOrd="3" destOrd="0" parTransId="{551FA476-11AE-49C6-8E47-F3F360E5D346}" sibTransId="{DDB95D67-745F-4930-AB0C-4E528C94CD76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755004CF-5480-4C2B-BB6C-E90C9955E7F0}" type="presOf" srcId="{F7F083EB-6F2A-4978-8C81-1E634096E7CF}" destId="{330A9184-E690-4554-BF0F-68F309CC0433}" srcOrd="0" destOrd="1" presId="urn:microsoft.com/office/officeart/2016/7/layout/RoundedRectangleTimeline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9B96BAD7-BAAE-4AFF-B4FD-8AFE7CFE898B}" srcId="{3B093871-81B0-48D0-B480-ED40E425D20B}" destId="{B040FADE-B925-40C3-82C6-D3211B243FDC}" srcOrd="1" destOrd="0" parTransId="{43AC15C3-ABFC-46CC-9CF4-8FF740C92A13}" sibTransId="{C23D24AB-0024-4E42-8F5F-55CE976E68B8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Keleti nyelvek és kultúrák [kínai]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 custT="1"/>
      <dgm:spPr/>
      <dgm:t>
        <a:bodyPr rtlCol="0"/>
        <a:lstStyle/>
        <a:p>
          <a:pPr marL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kínai társadalomismeret specializáció</a:t>
          </a:r>
        </a:p>
        <a:p>
          <a:pPr marL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-----</a:t>
          </a:r>
          <a:endParaRPr lang="hu-HU" sz="1000" kern="1200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hu-HU" b="1" i="1" u="none" dirty="0"/>
            <a:t>japán szakirány (50 kredit)</a:t>
          </a:r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C56F0EEC-CD16-4B9B-B7E8-4A533ED0A936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 dirty="0"/>
        </a:p>
      </dgm:t>
    </dgm:pt>
    <dgm:pt modelId="{C335B8E4-DBA9-4854-A898-A9CF32013C05}" type="parTrans" cxnId="{FF6A7403-11EF-4C85-80C6-EB6E8C039F5D}">
      <dgm:prSet/>
      <dgm:spPr/>
      <dgm:t>
        <a:bodyPr/>
        <a:lstStyle/>
        <a:p>
          <a:endParaRPr lang="hu-HU"/>
        </a:p>
      </dgm:t>
    </dgm:pt>
    <dgm:pt modelId="{3851FAC8-EA97-4344-B9EF-ABC0B800330F}" type="sibTrans" cxnId="{FF6A7403-11EF-4C85-80C6-EB6E8C039F5D}">
      <dgm:prSet/>
      <dgm:spPr/>
      <dgm:t>
        <a:bodyPr/>
        <a:lstStyle/>
        <a:p>
          <a:endParaRPr lang="hu-HU"/>
        </a:p>
      </dgm:t>
    </dgm:pt>
    <dgm:pt modelId="{DC308720-1A4C-43C1-BCEB-071F4167AF96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kreatív írás - alkalmazott irodalom specializáció*</a:t>
          </a:r>
        </a:p>
      </dgm:t>
    </dgm:pt>
    <dgm:pt modelId="{01BC690C-1FD5-468E-A5F4-3C0853CEDB07}" type="parTrans" cxnId="{665789DE-A791-4E57-A78E-CE79A01E8996}">
      <dgm:prSet/>
      <dgm:spPr/>
      <dgm:t>
        <a:bodyPr/>
        <a:lstStyle/>
        <a:p>
          <a:endParaRPr lang="hu-HU"/>
        </a:p>
      </dgm:t>
    </dgm:pt>
    <dgm:pt modelId="{2546E8A4-7744-401D-9C1C-C7F7B81E92E9}" type="sibTrans" cxnId="{665789DE-A791-4E57-A78E-CE79A01E8996}">
      <dgm:prSet/>
      <dgm:spPr/>
      <dgm:t>
        <a:bodyPr/>
        <a:lstStyle/>
        <a:p>
          <a:endParaRPr lang="hu-HU"/>
        </a:p>
      </dgm:t>
    </dgm:pt>
    <dgm:pt modelId="{63BE7D7C-6E40-43C9-A241-AF293E8D97D6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német nyelv, kultúra és gazdaság specializáció*</a:t>
          </a:r>
        </a:p>
      </dgm:t>
    </dgm:pt>
    <dgm:pt modelId="{BB124917-14B2-48EF-95CC-53BC2BC31F9F}" type="parTrans" cxnId="{64B857E5-7A20-4ED4-B233-0B6BF709371B}">
      <dgm:prSet/>
      <dgm:spPr/>
      <dgm:t>
        <a:bodyPr/>
        <a:lstStyle/>
        <a:p>
          <a:endParaRPr lang="hu-HU"/>
        </a:p>
      </dgm:t>
    </dgm:pt>
    <dgm:pt modelId="{6ACF68A8-514E-4378-97F4-5F902AC62B6F}" type="sibTrans" cxnId="{64B857E5-7A20-4ED4-B233-0B6BF709371B}">
      <dgm:prSet/>
      <dgm:spPr/>
      <dgm:t>
        <a:bodyPr/>
        <a:lstStyle/>
        <a:p>
          <a:endParaRPr lang="hu-HU"/>
        </a:p>
      </dgm:t>
    </dgm:pt>
    <dgm:pt modelId="{CE91DCF2-9CFC-47B5-B9D1-B93E0854D1BF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nyelvmentor specializáció*</a:t>
          </a:r>
        </a:p>
      </dgm:t>
    </dgm:pt>
    <dgm:pt modelId="{161B56D0-2831-44EB-B5E6-E3F2922AA90E}" type="parTrans" cxnId="{BD431289-C445-4A5E-ABC5-F77564B81B66}">
      <dgm:prSet/>
      <dgm:spPr/>
      <dgm:t>
        <a:bodyPr/>
        <a:lstStyle/>
        <a:p>
          <a:endParaRPr lang="hu-HU"/>
        </a:p>
      </dgm:t>
    </dgm:pt>
    <dgm:pt modelId="{71D0E4E0-A211-41D7-8013-5D00A2694E89}" type="sibTrans" cxnId="{BD431289-C445-4A5E-ABC5-F77564B81B66}">
      <dgm:prSet/>
      <dgm:spPr/>
      <dgm:t>
        <a:bodyPr/>
        <a:lstStyle/>
        <a:p>
          <a:endParaRPr lang="hu-HU"/>
        </a:p>
      </dgm:t>
    </dgm:pt>
    <dgm:pt modelId="{5151D593-18D6-4217-B41A-B896280D3637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D4F604FA-09A1-427D-8268-DAE7422338AD}" type="parTrans" cxnId="{EE2C48E3-45F6-424F-84E0-6C04BF6C545A}">
      <dgm:prSet/>
      <dgm:spPr/>
      <dgm:t>
        <a:bodyPr/>
        <a:lstStyle/>
        <a:p>
          <a:endParaRPr lang="hu-HU"/>
        </a:p>
      </dgm:t>
    </dgm:pt>
    <dgm:pt modelId="{E2DBC78A-92A3-4109-95F5-14184890E715}" type="sibTrans" cxnId="{EE2C48E3-45F6-424F-84E0-6C04BF6C545A}">
      <dgm:prSet/>
      <dgm:spPr/>
      <dgm:t>
        <a:bodyPr/>
        <a:lstStyle/>
        <a:p>
          <a:endParaRPr lang="hu-HU"/>
        </a:p>
      </dgm:t>
    </dgm:pt>
    <dgm:pt modelId="{6694CC7D-564D-4121-82B0-C55563715AF5}">
      <dgm:prSet/>
      <dgm:spPr/>
      <dgm:t>
        <a:bodyPr/>
        <a:lstStyle/>
        <a:p>
          <a:r>
            <a:rPr lang="hu-HU" b="1" i="0" u="none" dirty="0"/>
            <a:t>germanisztika [német]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CDDFDDFC-B8E7-48D0-B837-1FE02D1D3686}" type="parTrans" cxnId="{A6992358-3CAB-458C-A1BC-054A87C28C76}">
      <dgm:prSet/>
      <dgm:spPr/>
      <dgm:t>
        <a:bodyPr/>
        <a:lstStyle/>
        <a:p>
          <a:endParaRPr lang="hu-HU"/>
        </a:p>
      </dgm:t>
    </dgm:pt>
    <dgm:pt modelId="{2A8891B9-34DB-4C28-B539-4F71C2A2CE51}" type="sibTrans" cxnId="{A6992358-3CAB-458C-A1BC-054A87C28C76}">
      <dgm:prSet/>
      <dgm:spPr/>
      <dgm:t>
        <a:bodyPr/>
        <a:lstStyle/>
        <a:p>
          <a:endParaRPr lang="hu-HU"/>
        </a:p>
      </dgm:t>
    </dgm:pt>
    <dgm:pt modelId="{19B4FF19-E4EA-42C2-89A4-DE1700367ED0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940E2047-9C89-4471-AAA4-DC39D36DF9EE}" type="parTrans" cxnId="{9E36E8AE-7A0E-4819-B873-DE4F3706C78E}">
      <dgm:prSet/>
      <dgm:spPr/>
      <dgm:t>
        <a:bodyPr/>
        <a:lstStyle/>
        <a:p>
          <a:endParaRPr lang="hu-HU"/>
        </a:p>
      </dgm:t>
    </dgm:pt>
    <dgm:pt modelId="{6B09BF37-AD8F-4CD4-A9BD-58F1B15F6B34}" type="sibTrans" cxnId="{9E36E8AE-7A0E-4819-B873-DE4F3706C78E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 custLinFactNeighborX="-682" custLinFactNeighborY="2446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FF6A7403-11EF-4C85-80C6-EB6E8C039F5D}" srcId="{C23974EC-0585-40FE-A83F-9A9BBDB5EABC}" destId="{C56F0EEC-CD16-4B9B-B7E8-4A533ED0A936}" srcOrd="4" destOrd="0" parTransId="{C335B8E4-DBA9-4854-A898-A9CF32013C05}" sibTransId="{3851FAC8-EA97-4344-B9EF-ABC0B800330F}"/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C44F651B-DF6F-43EF-962C-4A4431D849D6}" type="presOf" srcId="{C56F0EEC-CD16-4B9B-B7E8-4A533ED0A936}" destId="{330A9184-E690-4554-BF0F-68F309CC0433}" srcOrd="0" destOrd="4" presId="urn:microsoft.com/office/officeart/2016/7/layout/RoundedRectangleTimeline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336E125C-1DA1-4F6C-8F1C-A6FC929F054D}" type="presOf" srcId="{6694CC7D-564D-4121-82B0-C55563715AF5}" destId="{6014709E-C54D-434E-BACD-32CB5C0EB9BB}" srcOrd="0" destOrd="2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F63D5355-BAF2-4D00-955F-A766C1AAD36D}" type="presOf" srcId="{19B4FF19-E4EA-42C2-89A4-DE1700367ED0}" destId="{6014709E-C54D-434E-BACD-32CB5C0EB9BB}" srcOrd="0" destOrd="3" presId="urn:microsoft.com/office/officeart/2016/7/layout/RoundedRectangleTimeline"/>
    <dgm:cxn modelId="{A6992358-3CAB-458C-A1BC-054A87C28C76}" srcId="{3B093871-81B0-48D0-B480-ED40E425D20B}" destId="{6694CC7D-564D-4121-82B0-C55563715AF5}" srcOrd="2" destOrd="0" parTransId="{CDDFDDFC-B8E7-48D0-B837-1FE02D1D3686}" sibTransId="{2A8891B9-34DB-4C28-B539-4F71C2A2CE51}"/>
    <dgm:cxn modelId="{A58E185A-78C6-45E5-B9D4-F3024B76D808}" type="presOf" srcId="{5151D593-18D6-4217-B41A-B896280D3637}" destId="{6014709E-C54D-434E-BACD-32CB5C0EB9BB}" srcOrd="0" destOrd="1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BD431289-C445-4A5E-ABC5-F77564B81B66}" srcId="{C23974EC-0585-40FE-A83F-9A9BBDB5EABC}" destId="{CE91DCF2-9CFC-47B5-B9D1-B93E0854D1BF}" srcOrd="3" destOrd="0" parTransId="{161B56D0-2831-44EB-B5E6-E3F2922AA90E}" sibTransId="{71D0E4E0-A211-41D7-8013-5D00A2694E89}"/>
    <dgm:cxn modelId="{9E36E8AE-7A0E-4819-B873-DE4F3706C78E}" srcId="{3B093871-81B0-48D0-B480-ED40E425D20B}" destId="{19B4FF19-E4EA-42C2-89A4-DE1700367ED0}" srcOrd="3" destOrd="0" parTransId="{940E2047-9C89-4471-AAA4-DC39D36DF9EE}" sibTransId="{6B09BF37-AD8F-4CD4-A9BD-58F1B15F6B3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2DA420C5-098D-4455-9D94-8B0D5F8140CE}" type="presOf" srcId="{63BE7D7C-6E40-43C9-A241-AF293E8D97D6}" destId="{330A9184-E690-4554-BF0F-68F309CC0433}" srcOrd="0" destOrd="2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665789DE-A791-4E57-A78E-CE79A01E8996}" srcId="{C23974EC-0585-40FE-A83F-9A9BBDB5EABC}" destId="{DC308720-1A4C-43C1-BCEB-071F4167AF96}" srcOrd="1" destOrd="0" parTransId="{01BC690C-1FD5-468E-A5F4-3C0853CEDB07}" sibTransId="{2546E8A4-7744-401D-9C1C-C7F7B81E92E9}"/>
    <dgm:cxn modelId="{EE2C48E3-45F6-424F-84E0-6C04BF6C545A}" srcId="{3B093871-81B0-48D0-B480-ED40E425D20B}" destId="{5151D593-18D6-4217-B41A-B896280D3637}" srcOrd="1" destOrd="0" parTransId="{D4F604FA-09A1-427D-8268-DAE7422338AD}" sibTransId="{E2DBC78A-92A3-4109-95F5-14184890E715}"/>
    <dgm:cxn modelId="{64B857E5-7A20-4ED4-B233-0B6BF709371B}" srcId="{C23974EC-0585-40FE-A83F-9A9BBDB5EABC}" destId="{63BE7D7C-6E40-43C9-A241-AF293E8D97D6}" srcOrd="2" destOrd="0" parTransId="{BB124917-14B2-48EF-95CC-53BC2BC31F9F}" sibTransId="{6ACF68A8-514E-4378-97F4-5F902AC62B6F}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D9C68AEA-E10C-4153-A982-14821AA741E8}" type="presOf" srcId="{CE91DCF2-9CFC-47B5-B9D1-B93E0854D1BF}" destId="{330A9184-E690-4554-BF0F-68F309CC0433}" srcOrd="0" destOrd="3" presId="urn:microsoft.com/office/officeart/2016/7/layout/RoundedRectangleTimeline"/>
    <dgm:cxn modelId="{55CFBDF1-8709-416D-BA19-22FBE5CE0D96}" type="presOf" srcId="{DC308720-1A4C-43C1-BCEB-071F4167AF96}" destId="{330A9184-E690-4554-BF0F-68F309CC0433}" srcOrd="0" destOrd="1" presId="urn:microsoft.com/office/officeart/2016/7/layout/RoundedRectangleTimeline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Keleti nyelvek és kultúrák [koreai]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 custT="1"/>
      <dgm:spPr/>
      <dgm:t>
        <a:bodyPr rtlCol="0"/>
        <a:lstStyle/>
        <a:p>
          <a:pPr marL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koreai kultúra specializáció*</a:t>
          </a:r>
        </a:p>
        <a:p>
          <a:pPr marL="0"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-----</a:t>
          </a:r>
          <a:endParaRPr lang="hu-HU" sz="1000" kern="1200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hu-HU" noProof="0" dirty="0"/>
            <a:t>Szakirány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hu-HU" noProof="0" dirty="0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hu-HU" b="1" i="1" u="none" dirty="0"/>
            <a:t>japán szakirány (50 kredit)</a:t>
          </a:r>
        </a:p>
        <a:p>
          <a:pPr rtl="0"/>
          <a:r>
            <a:rPr lang="hu-HU" b="1" i="1" u="none" noProof="0" dirty="0"/>
            <a:t>kínai szakirány (50 kredit)*</a:t>
          </a:r>
          <a:endParaRPr lang="hu-HU" noProof="0" dirty="0"/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hu-HU" noProof="0" dirty="0"/>
        </a:p>
      </dgm:t>
    </dgm:pt>
    <dgm:pt modelId="{C56F0EEC-CD16-4B9B-B7E8-4A533ED0A936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 dirty="0"/>
        </a:p>
      </dgm:t>
    </dgm:pt>
    <dgm:pt modelId="{C335B8E4-DBA9-4854-A898-A9CF32013C05}" type="parTrans" cxnId="{FF6A7403-11EF-4C85-80C6-EB6E8C039F5D}">
      <dgm:prSet/>
      <dgm:spPr/>
      <dgm:t>
        <a:bodyPr/>
        <a:lstStyle/>
        <a:p>
          <a:endParaRPr lang="hu-HU"/>
        </a:p>
      </dgm:t>
    </dgm:pt>
    <dgm:pt modelId="{3851FAC8-EA97-4344-B9EF-ABC0B800330F}" type="sibTrans" cxnId="{FF6A7403-11EF-4C85-80C6-EB6E8C039F5D}">
      <dgm:prSet/>
      <dgm:spPr/>
      <dgm:t>
        <a:bodyPr/>
        <a:lstStyle/>
        <a:p>
          <a:endParaRPr lang="hu-HU"/>
        </a:p>
      </dgm:t>
    </dgm:pt>
    <dgm:pt modelId="{DC308720-1A4C-43C1-BCEB-071F4167AF96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kreatív írás - alkalmazott irodalom specializáció*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/>
            <a:t>német nyelv, kultúra és gazdaság specializáció*</a:t>
          </a:r>
          <a:endParaRPr lang="hu-HU" sz="1000" b="0" i="1" u="none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</dgm:t>
    </dgm:pt>
    <dgm:pt modelId="{01BC690C-1FD5-468E-A5F4-3C0853CEDB07}" type="parTrans" cxnId="{665789DE-A791-4E57-A78E-CE79A01E8996}">
      <dgm:prSet/>
      <dgm:spPr/>
      <dgm:t>
        <a:bodyPr/>
        <a:lstStyle/>
        <a:p>
          <a:endParaRPr lang="hu-HU"/>
        </a:p>
      </dgm:t>
    </dgm:pt>
    <dgm:pt modelId="{2546E8A4-7744-401D-9C1C-C7F7B81E92E9}" type="sibTrans" cxnId="{665789DE-A791-4E57-A78E-CE79A01E8996}">
      <dgm:prSet/>
      <dgm:spPr/>
      <dgm:t>
        <a:bodyPr/>
        <a:lstStyle/>
        <a:p>
          <a:endParaRPr lang="hu-HU"/>
        </a:p>
      </dgm:t>
    </dgm:pt>
    <dgm:pt modelId="{CE91DCF2-9CFC-47B5-B9D1-B93E0854D1BF}">
      <dgm:prSet custT="1"/>
      <dgm:spPr/>
      <dgm:t>
        <a:bodyPr/>
        <a:lstStyle/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nyelvmentor specializáció*</a:t>
          </a:r>
        </a:p>
        <a:p>
          <a:pPr marL="0"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filozófia specializáció*</a:t>
          </a:r>
        </a:p>
      </dgm:t>
    </dgm:pt>
    <dgm:pt modelId="{161B56D0-2831-44EB-B5E6-E3F2922AA90E}" type="parTrans" cxnId="{BD431289-C445-4A5E-ABC5-F77564B81B66}">
      <dgm:prSet/>
      <dgm:spPr/>
      <dgm:t>
        <a:bodyPr/>
        <a:lstStyle/>
        <a:p>
          <a:endParaRPr lang="hu-HU"/>
        </a:p>
      </dgm:t>
    </dgm:pt>
    <dgm:pt modelId="{71D0E4E0-A211-41D7-8013-5D00A2694E89}" type="sibTrans" cxnId="{BD431289-C445-4A5E-ABC5-F77564B81B66}">
      <dgm:prSet/>
      <dgm:spPr/>
      <dgm:t>
        <a:bodyPr/>
        <a:lstStyle/>
        <a:p>
          <a:endParaRPr lang="hu-HU"/>
        </a:p>
      </dgm:t>
    </dgm:pt>
    <dgm:pt modelId="{5151D593-18D6-4217-B41A-B896280D3637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D4F604FA-09A1-427D-8268-DAE7422338AD}" type="parTrans" cxnId="{EE2C48E3-45F6-424F-84E0-6C04BF6C545A}">
      <dgm:prSet/>
      <dgm:spPr/>
      <dgm:t>
        <a:bodyPr/>
        <a:lstStyle/>
        <a:p>
          <a:endParaRPr lang="hu-HU"/>
        </a:p>
      </dgm:t>
    </dgm:pt>
    <dgm:pt modelId="{E2DBC78A-92A3-4109-95F5-14184890E715}" type="sibTrans" cxnId="{EE2C48E3-45F6-424F-84E0-6C04BF6C545A}">
      <dgm:prSet/>
      <dgm:spPr/>
      <dgm:t>
        <a:bodyPr/>
        <a:lstStyle/>
        <a:p>
          <a:endParaRPr lang="hu-HU"/>
        </a:p>
      </dgm:t>
    </dgm:pt>
    <dgm:pt modelId="{6694CC7D-564D-4121-82B0-C55563715AF5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CDDFDDFC-B8E7-48D0-B837-1FE02D1D3686}" type="parTrans" cxnId="{A6992358-3CAB-458C-A1BC-054A87C28C76}">
      <dgm:prSet/>
      <dgm:spPr/>
      <dgm:t>
        <a:bodyPr/>
        <a:lstStyle/>
        <a:p>
          <a:endParaRPr lang="hu-HU"/>
        </a:p>
      </dgm:t>
    </dgm:pt>
    <dgm:pt modelId="{2A8891B9-34DB-4C28-B539-4F71C2A2CE51}" type="sibTrans" cxnId="{A6992358-3CAB-458C-A1BC-054A87C28C76}">
      <dgm:prSet/>
      <dgm:spPr/>
      <dgm:t>
        <a:bodyPr/>
        <a:lstStyle/>
        <a:p>
          <a:endParaRPr lang="hu-HU"/>
        </a:p>
      </dgm:t>
    </dgm:pt>
    <dgm:pt modelId="{5C7FE1B6-3EA5-43F9-8833-17C23755261F}">
      <dgm:prSet/>
      <dgm:spPr/>
      <dgm:t>
        <a:bodyPr/>
        <a:lstStyle/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CA44E052-8932-46C9-B2B3-8AEA65250036}" type="parTrans" cxnId="{79BCAB41-94A3-4EB2-8D6A-5CAA7D30FCA2}">
      <dgm:prSet/>
      <dgm:spPr/>
      <dgm:t>
        <a:bodyPr/>
        <a:lstStyle/>
        <a:p>
          <a:endParaRPr lang="hu-HU"/>
        </a:p>
      </dgm:t>
    </dgm:pt>
    <dgm:pt modelId="{C52AAC1D-1C3F-46ED-8C04-FB0D16AFA6F9}" type="sibTrans" cxnId="{79BCAB41-94A3-4EB2-8D6A-5CAA7D30FCA2}">
      <dgm:prSet/>
      <dgm:spPr/>
      <dgm:t>
        <a:bodyPr/>
        <a:lstStyle/>
        <a:p>
          <a:endParaRPr lang="hu-HU"/>
        </a:p>
      </dgm:t>
    </dgm:pt>
    <dgm:pt modelId="{19B4FF19-E4EA-42C2-89A4-DE1700367ED0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940E2047-9C89-4471-AAA4-DC39D36DF9EE}" type="parTrans" cxnId="{9E36E8AE-7A0E-4819-B873-DE4F3706C78E}">
      <dgm:prSet/>
      <dgm:spPr/>
      <dgm:t>
        <a:bodyPr/>
        <a:lstStyle/>
        <a:p>
          <a:endParaRPr lang="hu-HU"/>
        </a:p>
      </dgm:t>
    </dgm:pt>
    <dgm:pt modelId="{6B09BF37-AD8F-4CD4-A9BD-58F1B15F6B34}" type="sibTrans" cxnId="{9E36E8AE-7A0E-4819-B873-DE4F3706C78E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4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4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4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4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4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4" custLinFactNeighborX="-682" custLinFactNeighborY="2446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4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4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4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4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4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4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4">
        <dgm:presLayoutVars>
          <dgm:chMax val="1"/>
          <dgm:chPref val="1"/>
          <dgm:bulletEnabled val="1"/>
        </dgm:presLayoutVars>
      </dgm:prSet>
      <dgm:spPr/>
    </dgm:pt>
    <dgm:pt modelId="{66BF7E50-B0B9-4CA6-A85B-9D4651406A39}" type="pres">
      <dgm:prSet presAssocID="{107B3ADB-D5DE-408E-9701-3B858ED64D64}" presName="Childtext1" presStyleLbl="revTx" presStyleIdx="3" presStyleCnt="4">
        <dgm:presLayoutVars>
          <dgm:bulletEnabled val="1"/>
        </dgm:presLayoutVars>
      </dgm:prSet>
      <dgm:spPr/>
    </dgm:pt>
    <dgm:pt modelId="{EB9F98AD-9D45-442C-A194-249D7586D6E7}" type="pres">
      <dgm:prSet presAssocID="{107B3ADB-D5DE-408E-9701-3B858ED64D64}" presName="ConnectLine1" presStyleLbl="sibTrans1D1" presStyleIdx="3" presStyleCnt="4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4"/>
      <dgm:spPr/>
    </dgm:pt>
    <dgm:pt modelId="{3F7BE204-89A9-4052-8DFD-5BC8E1F1AE95}" type="pres">
      <dgm:prSet presAssocID="{107B3ADB-D5DE-408E-9701-3B858ED64D64}" presName="EmptyPane1" presStyleCnt="0"/>
      <dgm:spPr/>
    </dgm:pt>
  </dgm:ptLst>
  <dgm:cxnLst>
    <dgm:cxn modelId="{FF6A7403-11EF-4C85-80C6-EB6E8C039F5D}" srcId="{C23974EC-0585-40FE-A83F-9A9BBDB5EABC}" destId="{C56F0EEC-CD16-4B9B-B7E8-4A533ED0A936}" srcOrd="3" destOrd="0" parTransId="{C335B8E4-DBA9-4854-A898-A9CF32013C05}" sibTransId="{3851FAC8-EA97-4344-B9EF-ABC0B800330F}"/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C44F651B-DF6F-43EF-962C-4A4431D849D6}" type="presOf" srcId="{C56F0EEC-CD16-4B9B-B7E8-4A533ED0A936}" destId="{330A9184-E690-4554-BF0F-68F309CC0433}" srcOrd="0" destOrd="3" presId="urn:microsoft.com/office/officeart/2016/7/layout/RoundedRectangleTimeline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336E125C-1DA1-4F6C-8F1C-A6FC929F054D}" type="presOf" srcId="{6694CC7D-564D-4121-82B0-C55563715AF5}" destId="{6014709E-C54D-434E-BACD-32CB5C0EB9BB}" srcOrd="0" destOrd="2" presId="urn:microsoft.com/office/officeart/2016/7/layout/RoundedRectangleTimeline"/>
    <dgm:cxn modelId="{79BCAB41-94A3-4EB2-8D6A-5CAA7D30FCA2}" srcId="{3B093871-81B0-48D0-B480-ED40E425D20B}" destId="{5C7FE1B6-3EA5-43F9-8833-17C23755261F}" srcOrd="3" destOrd="0" parTransId="{CA44E052-8932-46C9-B2B3-8AEA65250036}" sibTransId="{C52AAC1D-1C3F-46ED-8C04-FB0D16AFA6F9}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F63D5355-BAF2-4D00-955F-A766C1AAD36D}" type="presOf" srcId="{19B4FF19-E4EA-42C2-89A4-DE1700367ED0}" destId="{6014709E-C54D-434E-BACD-32CB5C0EB9BB}" srcOrd="0" destOrd="4" presId="urn:microsoft.com/office/officeart/2016/7/layout/RoundedRectangleTimeline"/>
    <dgm:cxn modelId="{A6992358-3CAB-458C-A1BC-054A87C28C76}" srcId="{3B093871-81B0-48D0-B480-ED40E425D20B}" destId="{6694CC7D-564D-4121-82B0-C55563715AF5}" srcOrd="2" destOrd="0" parTransId="{CDDFDDFC-B8E7-48D0-B837-1FE02D1D3686}" sibTransId="{2A8891B9-34DB-4C28-B539-4F71C2A2CE51}"/>
    <dgm:cxn modelId="{A58E185A-78C6-45E5-B9D4-F3024B76D808}" type="presOf" srcId="{5151D593-18D6-4217-B41A-B896280D3637}" destId="{6014709E-C54D-434E-BACD-32CB5C0EB9BB}" srcOrd="0" destOrd="1" presId="urn:microsoft.com/office/officeart/2016/7/layout/RoundedRectangleTimeline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BD431289-C445-4A5E-ABC5-F77564B81B66}" srcId="{C23974EC-0585-40FE-A83F-9A9BBDB5EABC}" destId="{CE91DCF2-9CFC-47B5-B9D1-B93E0854D1BF}" srcOrd="2" destOrd="0" parTransId="{161B56D0-2831-44EB-B5E6-E3F2922AA90E}" sibTransId="{71D0E4E0-A211-41D7-8013-5D00A2694E89}"/>
    <dgm:cxn modelId="{9E36E8AE-7A0E-4819-B873-DE4F3706C78E}" srcId="{3B093871-81B0-48D0-B480-ED40E425D20B}" destId="{19B4FF19-E4EA-42C2-89A4-DE1700367ED0}" srcOrd="4" destOrd="0" parTransId="{940E2047-9C89-4471-AAA4-DC39D36DF9EE}" sibTransId="{6B09BF37-AD8F-4CD4-A9BD-58F1B15F6B34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F76E72CC-B5E7-4662-8D05-44250C0B7A97}" type="presOf" srcId="{5C7FE1B6-3EA5-43F9-8833-17C23755261F}" destId="{6014709E-C54D-434E-BACD-32CB5C0EB9BB}" srcOrd="0" destOrd="3" presId="urn:microsoft.com/office/officeart/2016/7/layout/RoundedRectangleTimeline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665789DE-A791-4E57-A78E-CE79A01E8996}" srcId="{C23974EC-0585-40FE-A83F-9A9BBDB5EABC}" destId="{DC308720-1A4C-43C1-BCEB-071F4167AF96}" srcOrd="1" destOrd="0" parTransId="{01BC690C-1FD5-468E-A5F4-3C0853CEDB07}" sibTransId="{2546E8A4-7744-401D-9C1C-C7F7B81E92E9}"/>
    <dgm:cxn modelId="{EE2C48E3-45F6-424F-84E0-6C04BF6C545A}" srcId="{3B093871-81B0-48D0-B480-ED40E425D20B}" destId="{5151D593-18D6-4217-B41A-B896280D3637}" srcOrd="1" destOrd="0" parTransId="{D4F604FA-09A1-427D-8268-DAE7422338AD}" sibTransId="{E2DBC78A-92A3-4109-95F5-14184890E715}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D9C68AEA-E10C-4153-A982-14821AA741E8}" type="presOf" srcId="{CE91DCF2-9CFC-47B5-B9D1-B93E0854D1BF}" destId="{330A9184-E690-4554-BF0F-68F309CC0433}" srcOrd="0" destOrd="2" presId="urn:microsoft.com/office/officeart/2016/7/layout/RoundedRectangleTimeline"/>
    <dgm:cxn modelId="{55CFBDF1-8709-416D-BA19-22FBE5CE0D96}" type="presOf" srcId="{DC308720-1A4C-43C1-BCEB-071F4167AF96}" destId="{330A9184-E690-4554-BF0F-68F309CC0433}" srcOrd="0" destOrd="1" presId="urn:microsoft.com/office/officeart/2016/7/layout/RoundedRectangleTimeline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Kommunikáció- és médiatudomány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nemzetközi kommunikáció specializáció</a:t>
          </a:r>
          <a:endParaRPr lang="hu-HU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4C9315F7-5347-4095-A82C-13DA738398F9}">
      <dgm:prSet/>
      <dgm:spPr/>
      <dgm:t>
        <a:bodyPr/>
        <a:lstStyle/>
        <a:p>
          <a:r>
            <a:rPr lang="hu-HU" b="0" i="1" u="none" dirty="0"/>
            <a:t>PR, marketing specializáció</a:t>
          </a:r>
          <a:endParaRPr lang="hu-HU" dirty="0"/>
        </a:p>
      </dgm:t>
    </dgm:pt>
    <dgm:pt modelId="{666F16B0-06A6-49CF-8FB8-AD94C782CB6E}" type="parTrans" cxnId="{61EAE701-E8B0-403F-BF70-9C122F74F34D}">
      <dgm:prSet/>
      <dgm:spPr/>
      <dgm:t>
        <a:bodyPr/>
        <a:lstStyle/>
        <a:p>
          <a:endParaRPr lang="hu-HU"/>
        </a:p>
      </dgm:t>
    </dgm:pt>
    <dgm:pt modelId="{5D589221-6DC0-40CB-A041-31DE4750BDD2}" type="sibTrans" cxnId="{61EAE701-E8B0-403F-BF70-9C122F74F34D}">
      <dgm:prSet/>
      <dgm:spPr/>
      <dgm:t>
        <a:bodyPr/>
        <a:lstStyle/>
        <a:p>
          <a:endParaRPr lang="hu-HU"/>
        </a:p>
      </dgm:t>
    </dgm:pt>
    <dgm:pt modelId="{C034BA85-BCE2-4DC8-A8F7-B86AE5A2B106}">
      <dgm:prSet/>
      <dgm:spPr/>
      <dgm:t>
        <a:bodyPr/>
        <a:lstStyle/>
        <a:p>
          <a:r>
            <a:rPr lang="hu-HU" b="0" i="1" u="none" dirty="0"/>
            <a:t>újságírás (nyomtatott, rádió, televízió, online) specializáció</a:t>
          </a:r>
          <a:endParaRPr lang="hu-HU" dirty="0"/>
        </a:p>
      </dgm:t>
    </dgm:pt>
    <dgm:pt modelId="{3BADD1F6-A216-4AE4-B3D5-F5B7E572A5D4}" type="parTrans" cxnId="{BF18F477-E3E2-4252-B369-015A238430EB}">
      <dgm:prSet/>
      <dgm:spPr/>
      <dgm:t>
        <a:bodyPr/>
        <a:lstStyle/>
        <a:p>
          <a:endParaRPr lang="hu-HU"/>
        </a:p>
      </dgm:t>
    </dgm:pt>
    <dgm:pt modelId="{91E92B18-5619-4C15-87B6-51C488B6F2C9}" type="sibTrans" cxnId="{BF18F477-E3E2-4252-B369-015A238430EB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B791F611-7C0D-44FD-8051-F2268751912F}" type="pres">
      <dgm:prSet presAssocID="{6AEE26F4-9055-4F22-988D-AE4475E7AB60}" presName="composite" presStyleCnt="0"/>
      <dgm:spPr/>
    </dgm:pt>
    <dgm:pt modelId="{98776110-6B62-49A5-A544-FAF4CED159A8}" type="pres">
      <dgm:prSet presAssocID="{6AEE26F4-9055-4F22-988D-AE4475E7AB60}" presName="parent" presStyleLbl="alignNode1" presStyleIdx="0" presStyleCnt="2">
        <dgm:presLayoutVars>
          <dgm:chMax val="1"/>
          <dgm:chPref val="1"/>
          <dgm:bulletEnabled val="1"/>
        </dgm:presLayoutVars>
      </dgm:prSet>
      <dgm:spPr/>
    </dgm:pt>
    <dgm:pt modelId="{65C204F2-97A7-4DBE-884B-7DA211E9470E}" type="pres">
      <dgm:prSet presAssocID="{6AEE26F4-9055-4F22-988D-AE4475E7AB60}" presName="Childtext" presStyleLbl="revTx" presStyleIdx="0" presStyleCnt="2">
        <dgm:presLayoutVars>
          <dgm:bulletEnabled val="1"/>
        </dgm:presLayoutVars>
      </dgm:prSet>
      <dgm:spPr/>
    </dgm:pt>
    <dgm:pt modelId="{437641F4-9920-4892-8BB3-4715E07D3034}" type="pres">
      <dgm:prSet presAssocID="{6AEE26F4-9055-4F22-988D-AE4475E7AB60}" presName="ConnectLine" presStyleLbl="sibTrans1D1" presStyleIdx="0" presStyleCnt="2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FE84733-9C10-4D25-96FD-3FA6613D20DA}" type="pres">
      <dgm:prSet presAssocID="{6AEE26F4-9055-4F22-988D-AE4475E7AB60}" presName="ConnectLineEnd" presStyleLbl="lnNode1" presStyleIdx="0" presStyleCnt="2"/>
      <dgm:spPr/>
    </dgm:pt>
    <dgm:pt modelId="{5050C488-C4EC-4558-97B8-A4E44F647BC1}" type="pres">
      <dgm:prSet presAssocID="{6AEE26F4-9055-4F22-988D-AE4475E7AB60}" presName="EmptyPane" presStyleCnt="0"/>
      <dgm:spPr/>
    </dgm:pt>
    <dgm:pt modelId="{337572A8-C986-44ED-A9EC-87BF2388FBDF}" type="pres">
      <dgm:prSet presAssocID="{A119BADE-ED41-446E-BF67-61941EC64F23}" presName="spaceBetweenRectangles" presStyleCnt="0"/>
      <dgm:spPr/>
    </dgm:pt>
    <dgm:pt modelId="{A39C19ED-E284-400D-A95A-E5565D122C2D}" type="pres">
      <dgm:prSet presAssocID="{C23974EC-0585-40FE-A83F-9A9BBDB5EABC}" presName="composite" presStyleCnt="0"/>
      <dgm:spPr/>
    </dgm:pt>
    <dgm:pt modelId="{CDF06C76-4AEB-4C5A-98D4-D327057432F6}" type="pres">
      <dgm:prSet presAssocID="{C23974EC-0585-40FE-A83F-9A9BBDB5EABC}" presName="parent" presStyleLbl="alignNode1" presStyleIdx="1" presStyleCnt="2">
        <dgm:presLayoutVars>
          <dgm:chMax val="1"/>
          <dgm:chPref val="1"/>
          <dgm:bulletEnabled val="1"/>
        </dgm:presLayoutVars>
      </dgm:prSet>
      <dgm:spPr/>
    </dgm:pt>
    <dgm:pt modelId="{82F3C621-7A12-47E4-9649-02299C17AAA9}" type="pres">
      <dgm:prSet presAssocID="{C23974EC-0585-40FE-A83F-9A9BBDB5EABC}" presName="Childtext" presStyleLbl="revTx" presStyleIdx="1" presStyleCnt="2">
        <dgm:presLayoutVars>
          <dgm:bulletEnabled val="1"/>
        </dgm:presLayoutVars>
      </dgm:prSet>
      <dgm:spPr/>
    </dgm:pt>
    <dgm:pt modelId="{CEBDBB81-FB10-4F42-BAAA-8D14B663AA95}" type="pres">
      <dgm:prSet presAssocID="{C23974EC-0585-40FE-A83F-9A9BBDB5EABC}" presName="ConnectLine" presStyleLbl="sibTrans1D1" presStyleIdx="1" presStyleCnt="2"/>
      <dgm:spPr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gm:spPr>
    </dgm:pt>
    <dgm:pt modelId="{ED9C44B2-952A-41C1-A38D-DB02DD1CCE4D}" type="pres">
      <dgm:prSet presAssocID="{C23974EC-0585-40FE-A83F-9A9BBDB5EABC}" presName="ConnectLineEnd" presStyleLbl="lnNode1" presStyleIdx="1" presStyleCnt="2"/>
      <dgm:spPr/>
    </dgm:pt>
    <dgm:pt modelId="{22ADB37B-1B26-4198-9100-D69AC58A1435}" type="pres">
      <dgm:prSet presAssocID="{C23974EC-0585-40FE-A83F-9A9BBDB5EABC}" presName="EmptyPane" presStyleCnt="0"/>
      <dgm:spPr/>
    </dgm:pt>
  </dgm:ptLst>
  <dgm:cxnLst>
    <dgm:cxn modelId="{61EAE701-E8B0-403F-BF70-9C122F74F34D}" srcId="{C23974EC-0585-40FE-A83F-9A9BBDB5EABC}" destId="{4C9315F7-5347-4095-A82C-13DA738398F9}" srcOrd="1" destOrd="0" parTransId="{666F16B0-06A6-49CF-8FB8-AD94C782CB6E}" sibTransId="{5D589221-6DC0-40CB-A041-31DE4750BDD2}"/>
    <dgm:cxn modelId="{DFED2A03-695F-4B53-A84E-6184D9858AE5}" type="presOf" srcId="{6AEE26F4-9055-4F22-988D-AE4475E7AB60}" destId="{98776110-6B62-49A5-A544-FAF4CED159A8}" srcOrd="0" destOrd="0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AA77110-3074-4AB5-8EEE-6B8994259447}" type="presOf" srcId="{C23974EC-0585-40FE-A83F-9A9BBDB5EABC}" destId="{CDF06C76-4AEB-4C5A-98D4-D327057432F6}" srcOrd="0" destOrd="0" presId="urn:microsoft.com/office/officeart/2016/7/layout/RoundedRectangleTimeline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BA9D344F-B01B-48DC-9080-46935AFB49CB}" type="presOf" srcId="{4C9315F7-5347-4095-A82C-13DA738398F9}" destId="{82F3C621-7A12-47E4-9649-02299C17AAA9}" srcOrd="0" destOrd="1" presId="urn:microsoft.com/office/officeart/2016/7/layout/RoundedRectangleTimeline"/>
    <dgm:cxn modelId="{BF18F477-E3E2-4252-B369-015A238430EB}" srcId="{C23974EC-0585-40FE-A83F-9A9BBDB5EABC}" destId="{C034BA85-BCE2-4DC8-A8F7-B86AE5A2B106}" srcOrd="2" destOrd="0" parTransId="{3BADD1F6-A216-4AE4-B3D5-F5B7E572A5D4}" sibTransId="{91E92B18-5619-4C15-87B6-51C488B6F2C9}"/>
    <dgm:cxn modelId="{F9A8DE58-7934-4F35-A056-5A258FEFD536}" type="presOf" srcId="{FC4CFB72-5AC6-421F-A20C-384E8D4E0855}" destId="{65C204F2-97A7-4DBE-884B-7DA211E9470E}" srcOrd="0" destOrd="0" presId="urn:microsoft.com/office/officeart/2016/7/layout/RoundedRectangleTimeline"/>
    <dgm:cxn modelId="{43B07D7E-64A9-4220-9050-A266E985813A}" type="presOf" srcId="{C034BA85-BCE2-4DC8-A8F7-B86AE5A2B106}" destId="{82F3C621-7A12-47E4-9649-02299C17AAA9}" srcOrd="0" destOrd="2" presId="urn:microsoft.com/office/officeart/2016/7/layout/RoundedRectangleTimeline"/>
    <dgm:cxn modelId="{DBDE128F-5972-4CE2-AF60-3EC87FE4EB72}" type="presOf" srcId="{81E5F09E-7B45-43F4-918F-D2BEC3CDA1E6}" destId="{82F3C621-7A12-47E4-9649-02299C17AAA9}" srcOrd="0" destOrd="0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68DCA5BE-4BE1-4495-BFB3-9F41A5E104EE}" type="presParOf" srcId="{797A5B25-8EBC-44A9-9579-5BE7B2BB6B44}" destId="{B791F611-7C0D-44FD-8051-F2268751912F}" srcOrd="0" destOrd="0" presId="urn:microsoft.com/office/officeart/2016/7/layout/RoundedRectangleTimeline"/>
    <dgm:cxn modelId="{8C268E0A-04A2-4436-A4E5-F1857C2F91EE}" type="presParOf" srcId="{B791F611-7C0D-44FD-8051-F2268751912F}" destId="{98776110-6B62-49A5-A544-FAF4CED159A8}" srcOrd="0" destOrd="0" presId="urn:microsoft.com/office/officeart/2016/7/layout/RoundedRectangleTimeline"/>
    <dgm:cxn modelId="{519E16DE-7AB6-480A-A1E1-6E4CF6B61E6A}" type="presParOf" srcId="{B791F611-7C0D-44FD-8051-F2268751912F}" destId="{65C204F2-97A7-4DBE-884B-7DA211E9470E}" srcOrd="1" destOrd="0" presId="urn:microsoft.com/office/officeart/2016/7/layout/RoundedRectangleTimeline"/>
    <dgm:cxn modelId="{7560341F-5837-4129-80AE-EF54E11595AD}" type="presParOf" srcId="{B791F611-7C0D-44FD-8051-F2268751912F}" destId="{437641F4-9920-4892-8BB3-4715E07D3034}" srcOrd="2" destOrd="0" presId="urn:microsoft.com/office/officeart/2016/7/layout/RoundedRectangleTimeline"/>
    <dgm:cxn modelId="{685F79F4-3A74-464A-88D6-515792BC25B0}" type="presParOf" srcId="{B791F611-7C0D-44FD-8051-F2268751912F}" destId="{8FE84733-9C10-4D25-96FD-3FA6613D20DA}" srcOrd="3" destOrd="0" presId="urn:microsoft.com/office/officeart/2016/7/layout/RoundedRectangleTimeline"/>
    <dgm:cxn modelId="{7629BF57-04E6-495E-A496-41912397DE76}" type="presParOf" srcId="{B791F611-7C0D-44FD-8051-F2268751912F}" destId="{5050C488-C4EC-4558-97B8-A4E44F647BC1}" srcOrd="4" destOrd="0" presId="urn:microsoft.com/office/officeart/2016/7/layout/RoundedRectangleTimeline"/>
    <dgm:cxn modelId="{15E9882C-7266-49B9-BA7A-C2FD93A10046}" type="presParOf" srcId="{797A5B25-8EBC-44A9-9579-5BE7B2BB6B44}" destId="{337572A8-C986-44ED-A9EC-87BF2388FBDF}" srcOrd="1" destOrd="0" presId="urn:microsoft.com/office/officeart/2016/7/layout/RoundedRectangleTimeline"/>
    <dgm:cxn modelId="{478CAAFD-A05E-4984-94C7-0A06B1AB298F}" type="presParOf" srcId="{797A5B25-8EBC-44A9-9579-5BE7B2BB6B44}" destId="{A39C19ED-E284-400D-A95A-E5565D122C2D}" srcOrd="2" destOrd="0" presId="urn:microsoft.com/office/officeart/2016/7/layout/RoundedRectangleTimeline"/>
    <dgm:cxn modelId="{D9E65A30-ABDF-44EA-A91F-748882DE6A15}" type="presParOf" srcId="{A39C19ED-E284-400D-A95A-E5565D122C2D}" destId="{CDF06C76-4AEB-4C5A-98D4-D327057432F6}" srcOrd="0" destOrd="0" presId="urn:microsoft.com/office/officeart/2016/7/layout/RoundedRectangleTimeline"/>
    <dgm:cxn modelId="{E70C6D93-C3F1-46EF-9005-CAF89BFE6490}" type="presParOf" srcId="{A39C19ED-E284-400D-A95A-E5565D122C2D}" destId="{82F3C621-7A12-47E4-9649-02299C17AAA9}" srcOrd="1" destOrd="0" presId="urn:microsoft.com/office/officeart/2016/7/layout/RoundedRectangleTimeline"/>
    <dgm:cxn modelId="{FCBB91D6-42AD-49BD-9164-F5907379A003}" type="presParOf" srcId="{A39C19ED-E284-400D-A95A-E5565D122C2D}" destId="{CEBDBB81-FB10-4F42-BAAA-8D14B663AA95}" srcOrd="2" destOrd="0" presId="urn:microsoft.com/office/officeart/2016/7/layout/RoundedRectangleTimeline"/>
    <dgm:cxn modelId="{16BC8E62-2B44-42FA-9F53-F05FE181D209}" type="presParOf" srcId="{A39C19ED-E284-400D-A95A-E5565D122C2D}" destId="{ED9C44B2-952A-41C1-A38D-DB02DD1CCE4D}" srcOrd="3" destOrd="0" presId="urn:microsoft.com/office/officeart/2016/7/layout/RoundedRectangleTimeline"/>
    <dgm:cxn modelId="{A28B3449-6F35-4980-91D1-919C5C63C7D9}" type="presParOf" srcId="{A39C19ED-E284-400D-A95A-E5565D122C2D}" destId="{22ADB37B-1B26-4198-9100-D69AC58A1435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hu-HU" noProof="0" dirty="0"/>
            <a:t>NAPPALI KÉPZÉS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hu-HU" noProof="0" dirty="0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hu-HU" noProof="0" dirty="0"/>
            <a:t>Magyar (BA)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hu-HU" noProof="0" dirty="0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hu-HU" noProof="0" dirty="0"/>
            <a:t>Specializáció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hu-HU" noProof="0" dirty="0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hu-HU" b="0" i="1" u="none" dirty="0"/>
            <a:t>nyelvmentor specializáció</a:t>
          </a:r>
        </a:p>
        <a:p>
          <a:pPr rtl="0"/>
          <a:r>
            <a:rPr lang="hu-HU" b="0" i="1" u="none" dirty="0"/>
            <a:t>művelődéstudomány specializáció</a:t>
          </a:r>
        </a:p>
        <a:p>
          <a:pPr rtl="0"/>
          <a:r>
            <a:rPr lang="hu-HU" b="0" i="1" u="none" dirty="0"/>
            <a:t>kreatív írás - alkalmazott irodalom specializáció</a:t>
          </a:r>
        </a:p>
        <a:p>
          <a:pPr rtl="0"/>
          <a:r>
            <a:rPr lang="hu-HU" b="0" i="1" u="none" noProof="0" dirty="0"/>
            <a:t>------</a:t>
          </a:r>
          <a:endParaRPr lang="hu-HU" noProof="0" dirty="0"/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hu-HU" noProof="0" dirty="0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hu-HU" noProof="0" dirty="0"/>
            <a:t>Minor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hu-HU" noProof="0" dirty="0"/>
        </a:p>
      </dgm:t>
    </dgm:pt>
    <dgm:pt modelId="{6B3154D0-FC29-438C-82A5-0392ACFAD777}">
      <dgm:prSet/>
      <dgm:spPr/>
      <dgm:t>
        <a:bodyPr rtlCol="0"/>
        <a:lstStyle/>
        <a:p>
          <a:pPr rtl="0"/>
          <a:endParaRPr lang="hu-HU" noProof="0" dirty="0"/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hu-HU" noProof="0" dirty="0"/>
        </a:p>
      </dgm:t>
    </dgm:pt>
    <dgm:pt modelId="{64C57C02-7A81-4708-ADF9-34600F849C0D}">
      <dgm:prSet/>
      <dgm:spPr/>
      <dgm:t>
        <a:bodyPr/>
        <a:lstStyle/>
        <a:p>
          <a:r>
            <a:rPr lang="hu-HU" b="0" i="1" u="none" dirty="0"/>
            <a:t>német nyelv, kultúra és gazdaság specializáció</a:t>
          </a:r>
          <a:endParaRPr lang="hu-HU" dirty="0"/>
        </a:p>
      </dgm:t>
    </dgm:pt>
    <dgm:pt modelId="{60DC2F98-DC1B-4302-B95A-73955C9F06D9}" type="parTrans" cxnId="{5A14ABC4-3048-49B7-829F-4D94A3D81AB1}">
      <dgm:prSet/>
      <dgm:spPr/>
      <dgm:t>
        <a:bodyPr/>
        <a:lstStyle/>
        <a:p>
          <a:endParaRPr lang="hu-HU"/>
        </a:p>
      </dgm:t>
    </dgm:pt>
    <dgm:pt modelId="{629A4B58-26A4-4AE2-908A-3C2908D7C4F3}" type="sibTrans" cxnId="{5A14ABC4-3048-49B7-829F-4D94A3D81AB1}">
      <dgm:prSet/>
      <dgm:spPr/>
      <dgm:t>
        <a:bodyPr/>
        <a:lstStyle/>
        <a:p>
          <a:endParaRPr lang="hu-HU"/>
        </a:p>
      </dgm:t>
    </dgm:pt>
    <dgm:pt modelId="{883AFD07-AF6D-4303-AD00-477DE55986B8}">
      <dgm:prSet/>
      <dgm:spPr/>
      <dgm:t>
        <a:bodyPr/>
        <a:lstStyle/>
        <a:p>
          <a:r>
            <a:rPr lang="hu-HU" b="0" i="1" u="none" dirty="0"/>
            <a:t>ókor-középkor specializáció</a:t>
          </a:r>
          <a:endParaRPr lang="hu-HU" dirty="0"/>
        </a:p>
      </dgm:t>
    </dgm:pt>
    <dgm:pt modelId="{5C6B5256-BFAF-4DB2-BFE9-80430A7FFE9A}" type="parTrans" cxnId="{01FA6D77-E3CD-4C83-91BB-75E955681DAE}">
      <dgm:prSet/>
      <dgm:spPr/>
      <dgm:t>
        <a:bodyPr/>
        <a:lstStyle/>
        <a:p>
          <a:endParaRPr lang="hu-HU"/>
        </a:p>
      </dgm:t>
    </dgm:pt>
    <dgm:pt modelId="{DD73E7B5-2EAA-464F-8F18-1F5B9ADC2BF9}" type="sibTrans" cxnId="{01FA6D77-E3CD-4C83-91BB-75E955681DAE}">
      <dgm:prSet/>
      <dgm:spPr/>
      <dgm:t>
        <a:bodyPr/>
        <a:lstStyle/>
        <a:p>
          <a:endParaRPr lang="hu-HU"/>
        </a:p>
      </dgm:t>
    </dgm:pt>
    <dgm:pt modelId="{0C394968-9E9E-4665-A82D-FBFD7BCEAA39}">
      <dgm:prSet/>
      <dgm:spPr/>
      <dgm:t>
        <a:bodyPr/>
        <a:lstStyle/>
        <a:p>
          <a:pPr rtl="0"/>
          <a:endParaRPr lang="hu-HU" b="1" i="0" u="none" dirty="0"/>
        </a:p>
      </dgm:t>
    </dgm:pt>
    <dgm:pt modelId="{D8311903-AA5F-4C24-B166-AB720EF4605A}" type="parTrans" cxnId="{EC0651A1-40DD-4EB7-8074-DFF0517F4E18}">
      <dgm:prSet/>
      <dgm:spPr/>
      <dgm:t>
        <a:bodyPr/>
        <a:lstStyle/>
        <a:p>
          <a:endParaRPr lang="hu-HU"/>
        </a:p>
      </dgm:t>
    </dgm:pt>
    <dgm:pt modelId="{B3975BE7-1A28-4B59-8869-12D58493E1C2}" type="sibTrans" cxnId="{EC0651A1-40DD-4EB7-8074-DFF0517F4E18}">
      <dgm:prSet/>
      <dgm:spPr/>
      <dgm:t>
        <a:bodyPr/>
        <a:lstStyle/>
        <a:p>
          <a:endParaRPr lang="hu-HU"/>
        </a:p>
      </dgm:t>
    </dgm:pt>
    <dgm:pt modelId="{65F90AFF-43BD-4A7E-B3E8-0A7C11AB12F9}">
      <dgm:prSet/>
      <dgm:spPr/>
      <dgm:t>
        <a:bodyPr rtlCol="0"/>
        <a:lstStyle/>
        <a:p>
          <a:pPr rtl="0"/>
          <a:r>
            <a:rPr lang="hu-HU" b="1" i="0" u="none" dirty="0"/>
            <a:t>anglisztika minor</a:t>
          </a:r>
          <a:endParaRPr lang="hu-HU" noProof="0" dirty="0"/>
        </a:p>
      </dgm:t>
    </dgm:pt>
    <dgm:pt modelId="{CEE257AE-0B19-4696-90CF-9A0E8BF6A417}" type="parTrans" cxnId="{2D68200C-F810-4ED7-B7B5-9A3E4A0F238C}">
      <dgm:prSet/>
      <dgm:spPr/>
      <dgm:t>
        <a:bodyPr/>
        <a:lstStyle/>
        <a:p>
          <a:endParaRPr lang="hu-HU"/>
        </a:p>
      </dgm:t>
    </dgm:pt>
    <dgm:pt modelId="{A723E50A-91B9-45B9-83B3-05F4E1208B5B}" type="sibTrans" cxnId="{2D68200C-F810-4ED7-B7B5-9A3E4A0F238C}">
      <dgm:prSet/>
      <dgm:spPr/>
      <dgm:t>
        <a:bodyPr/>
        <a:lstStyle/>
        <a:p>
          <a:endParaRPr lang="hu-HU"/>
        </a:p>
      </dgm:t>
    </dgm:pt>
    <dgm:pt modelId="{43CC237D-CB55-4259-AC4F-87B673533525}">
      <dgm:prSet/>
      <dgm:spPr/>
      <dgm:t>
        <a:bodyPr/>
        <a:lstStyle/>
        <a:p>
          <a:r>
            <a:rPr lang="hu-HU" b="1" i="0" u="none" dirty="0"/>
            <a:t>germanisztika [</a:t>
          </a:r>
          <a:r>
            <a:rPr lang="hu-HU" b="1" i="0" u="none" dirty="0" err="1"/>
            <a:t>néderlandisztika</a:t>
          </a:r>
          <a:r>
            <a:rPr lang="hu-HU" b="1" i="0" u="none" dirty="0"/>
            <a:t>] minor</a:t>
          </a:r>
          <a:endParaRPr lang="hu-HU" dirty="0"/>
        </a:p>
      </dgm:t>
    </dgm:pt>
    <dgm:pt modelId="{6F19BA63-DD0F-41D4-A4C0-89313F74B818}" type="parTrans" cxnId="{089773FC-E2EB-41AC-ACFA-F08F92117B56}">
      <dgm:prSet/>
      <dgm:spPr/>
      <dgm:t>
        <a:bodyPr/>
        <a:lstStyle/>
        <a:p>
          <a:endParaRPr lang="hu-HU"/>
        </a:p>
      </dgm:t>
    </dgm:pt>
    <dgm:pt modelId="{99D56BBC-B882-4399-B26D-DCFFC53C8829}" type="sibTrans" cxnId="{089773FC-E2EB-41AC-ACFA-F08F92117B56}">
      <dgm:prSet/>
      <dgm:spPr/>
      <dgm:t>
        <a:bodyPr/>
        <a:lstStyle/>
        <a:p>
          <a:endParaRPr lang="hu-HU"/>
        </a:p>
      </dgm:t>
    </dgm:pt>
    <dgm:pt modelId="{B626740F-9335-4691-84E6-D918CA25882C}">
      <dgm:prSet/>
      <dgm:spPr/>
      <dgm:t>
        <a:bodyPr/>
        <a:lstStyle/>
        <a:p>
          <a:r>
            <a:rPr lang="hu-HU" b="1" i="0" u="none" dirty="0"/>
            <a:t>germanisztika [német] minor</a:t>
          </a:r>
          <a:endParaRPr lang="hu-HU" dirty="0"/>
        </a:p>
      </dgm:t>
    </dgm:pt>
    <dgm:pt modelId="{C14FE1D5-49BC-41DD-87D3-D728B41CAB90}" type="parTrans" cxnId="{E5A57BEB-43D2-40EC-A96B-FA9D265FC73F}">
      <dgm:prSet/>
      <dgm:spPr/>
      <dgm:t>
        <a:bodyPr/>
        <a:lstStyle/>
        <a:p>
          <a:endParaRPr lang="hu-HU"/>
        </a:p>
      </dgm:t>
    </dgm:pt>
    <dgm:pt modelId="{F4B93BDB-9451-4E0F-BFC5-30F11273C750}" type="sibTrans" cxnId="{E5A57BEB-43D2-40EC-A96B-FA9D265FC73F}">
      <dgm:prSet/>
      <dgm:spPr/>
      <dgm:t>
        <a:bodyPr/>
        <a:lstStyle/>
        <a:p>
          <a:endParaRPr lang="hu-HU"/>
        </a:p>
      </dgm:t>
    </dgm:pt>
    <dgm:pt modelId="{CF0BCB2A-C755-44F5-8C6F-8E60E6036061}">
      <dgm:prSet/>
      <dgm:spPr/>
      <dgm:t>
        <a:bodyPr/>
        <a:lstStyle/>
        <a:p>
          <a:r>
            <a:rPr lang="hu-HU" b="1" i="0" u="none" dirty="0">
              <a:solidFill>
                <a:schemeClr val="tx1"/>
              </a:solidFill>
            </a:rPr>
            <a:t>keleti nyelvek és kultúrák [japán] minor</a:t>
          </a:r>
        </a:p>
        <a:p>
          <a:r>
            <a:rPr lang="hu-HU" b="1" i="0" u="none" dirty="0">
              <a:solidFill>
                <a:schemeClr val="tx1"/>
              </a:solidFill>
            </a:rPr>
            <a:t>kommunikáció- és médiatudomány minor</a:t>
          </a:r>
          <a:endParaRPr lang="hu-HU" dirty="0">
            <a:solidFill>
              <a:schemeClr val="tx1"/>
            </a:solidFill>
          </a:endParaRPr>
        </a:p>
      </dgm:t>
    </dgm:pt>
    <dgm:pt modelId="{B0EE39A8-6627-4EE7-AC5D-CD7B2B3F2089}" type="parTrans" cxnId="{A46773F8-1473-424E-97F8-BD67694F237E}">
      <dgm:prSet/>
      <dgm:spPr/>
      <dgm:t>
        <a:bodyPr/>
        <a:lstStyle/>
        <a:p>
          <a:endParaRPr lang="hu-HU"/>
        </a:p>
      </dgm:t>
    </dgm:pt>
    <dgm:pt modelId="{A986B1DF-9086-4422-9707-FB1C636A0772}" type="sibTrans" cxnId="{A46773F8-1473-424E-97F8-BD67694F237E}">
      <dgm:prSet/>
      <dgm:spPr/>
      <dgm:t>
        <a:bodyPr/>
        <a:lstStyle/>
        <a:p>
          <a:endParaRPr lang="hu-HU"/>
        </a:p>
      </dgm:t>
    </dgm:pt>
    <dgm:pt modelId="{1AA50483-AA2F-405D-88EB-5897079888A8}">
      <dgm:prSet/>
      <dgm:spPr/>
      <dgm:t>
        <a:bodyPr/>
        <a:lstStyle/>
        <a:p>
          <a:r>
            <a:rPr lang="hu-HU" b="1" i="0" u="none" dirty="0"/>
            <a:t>történelem minor</a:t>
          </a:r>
          <a:endParaRPr lang="hu-HU" dirty="0"/>
        </a:p>
      </dgm:t>
    </dgm:pt>
    <dgm:pt modelId="{00A17698-2CC4-4AFE-8CD9-1AB111F6F0BA}" type="parTrans" cxnId="{E2DFD47A-35FC-447E-A2A8-B2A51B03CD9E}">
      <dgm:prSet/>
      <dgm:spPr/>
      <dgm:t>
        <a:bodyPr/>
        <a:lstStyle/>
        <a:p>
          <a:endParaRPr lang="hu-HU"/>
        </a:p>
      </dgm:t>
    </dgm:pt>
    <dgm:pt modelId="{FCBA3BC3-AF4C-4B8B-ADFB-24EFFA265DC3}" type="sibTrans" cxnId="{E2DFD47A-35FC-447E-A2A8-B2A51B03CD9E}">
      <dgm:prSet/>
      <dgm:spPr/>
      <dgm:t>
        <a:bodyPr/>
        <a:lstStyle/>
        <a:p>
          <a:endParaRPr lang="hu-HU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</dgm:pt>
    <dgm:pt modelId="{6CE949F8-A8F9-47DA-9570-4C2547B9FCE3}" type="pres">
      <dgm:prSet presAssocID="{6AEE26F4-9055-4F22-988D-AE4475E7AB60}" presName="Childtext1" presStyleLbl="revTx" presStyleIdx="0" presStyleCnt="3">
        <dgm:presLayoutVars>
          <dgm:bulletEnabled val="1"/>
        </dgm:presLayoutVars>
      </dgm:prSet>
      <dgm:spPr/>
    </dgm:pt>
    <dgm:pt modelId="{6D8E3F6D-ABCB-40E5-94D5-13B5021D17B3}" type="pres">
      <dgm:prSet presAssocID="{6AEE26F4-9055-4F22-988D-AE4475E7AB60}" presName="ConnectLine1" presStyleLbl="sibTrans1D1" presStyleIdx="0" presStyleCnt="3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3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</dgm:pt>
    <dgm:pt modelId="{330A9184-E690-4554-BF0F-68F309CC0433}" type="pres">
      <dgm:prSet presAssocID="{C23974EC-0585-40FE-A83F-9A9BBDB5EABC}" presName="Childtext1" presStyleLbl="revTx" presStyleIdx="1" presStyleCnt="3">
        <dgm:presLayoutVars>
          <dgm:bulletEnabled val="1"/>
        </dgm:presLayoutVars>
      </dgm:prSet>
      <dgm:spPr/>
    </dgm:pt>
    <dgm:pt modelId="{95DBC6FD-1A66-4390-BDB6-B3CFDAA63C47}" type="pres">
      <dgm:prSet presAssocID="{C23974EC-0585-40FE-A83F-9A9BBDB5EABC}" presName="ConnectLine1" presStyleLbl="sibTrans1D1" presStyleIdx="1" presStyleCnt="3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3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</dgm:pt>
    <dgm:pt modelId="{6014709E-C54D-434E-BACD-32CB5C0EB9BB}" type="pres">
      <dgm:prSet presAssocID="{3B093871-81B0-48D0-B480-ED40E425D20B}" presName="Childtext1" presStyleLbl="revTx" presStyleIdx="2" presStyleCnt="3">
        <dgm:presLayoutVars>
          <dgm:bulletEnabled val="1"/>
        </dgm:presLayoutVars>
      </dgm:prSet>
      <dgm:spPr/>
    </dgm:pt>
    <dgm:pt modelId="{BEAC430D-05C7-41C0-A22F-C397B1B76AF7}" type="pres">
      <dgm:prSet presAssocID="{3B093871-81B0-48D0-B480-ED40E425D20B}" presName="ConnectLine1" presStyleLbl="sibTrans1D1" presStyleIdx="2" presStyleCnt="3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3"/>
      <dgm:spPr/>
    </dgm:pt>
    <dgm:pt modelId="{14B111FB-1CB4-4479-824B-D7AA74BA4B28}" type="pres">
      <dgm:prSet presAssocID="{3B093871-81B0-48D0-B480-ED40E425D20B}" presName="EmptyPane1" presStyleCnt="0"/>
      <dgm:spPr/>
    </dgm:pt>
  </dgm:ptLst>
  <dgm:cxnLst>
    <dgm:cxn modelId="{E176F709-6634-467D-A2B5-03417321B203}" type="presOf" srcId="{64C57C02-7A81-4708-ADF9-34600F849C0D}" destId="{330A9184-E690-4554-BF0F-68F309CC0433}" srcOrd="0" destOrd="1" presId="urn:microsoft.com/office/officeart/2016/7/layout/RoundedRectangleTimeline"/>
    <dgm:cxn modelId="{2D68200C-F810-4ED7-B7B5-9A3E4A0F238C}" srcId="{3B093871-81B0-48D0-B480-ED40E425D20B}" destId="{65F90AFF-43BD-4A7E-B3E8-0A7C11AB12F9}" srcOrd="2" destOrd="0" parTransId="{CEE257AE-0B19-4696-90CF-9A0E8BF6A417}" sibTransId="{A723E50A-91B9-45B9-83B3-05F4E1208B5B}"/>
    <dgm:cxn modelId="{C661040E-04B4-4962-BDFC-7EB260794B17}" type="presOf" srcId="{65F90AFF-43BD-4A7E-B3E8-0A7C11AB12F9}" destId="{6014709E-C54D-434E-BACD-32CB5C0EB9BB}" srcOrd="0" destOrd="2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20BE684E-C1AF-4F19-8F52-5C9ACBC9CE33}" type="presOf" srcId="{CF0BCB2A-C755-44F5-8C6F-8E60E6036061}" destId="{6014709E-C54D-434E-BACD-32CB5C0EB9BB}" srcOrd="0" destOrd="5" presId="urn:microsoft.com/office/officeart/2016/7/layout/RoundedRectangleTimeline"/>
    <dgm:cxn modelId="{4F17A953-931C-4174-AA6A-ECE91BB08747}" type="presOf" srcId="{1AA50483-AA2F-405D-88EB-5897079888A8}" destId="{6014709E-C54D-434E-BACD-32CB5C0EB9BB}" srcOrd="0" destOrd="6" presId="urn:microsoft.com/office/officeart/2016/7/layout/RoundedRectangleTimeline"/>
    <dgm:cxn modelId="{01FA6D77-E3CD-4C83-91BB-75E955681DAE}" srcId="{C23974EC-0585-40FE-A83F-9A9BBDB5EABC}" destId="{883AFD07-AF6D-4303-AD00-477DE55986B8}" srcOrd="2" destOrd="0" parTransId="{5C6B5256-BFAF-4DB2-BFE9-80430A7FFE9A}" sibTransId="{DD73E7B5-2EAA-464F-8F18-1F5B9ADC2BF9}"/>
    <dgm:cxn modelId="{E2DFD47A-35FC-447E-A2A8-B2A51B03CD9E}" srcId="{3B093871-81B0-48D0-B480-ED40E425D20B}" destId="{1AA50483-AA2F-405D-88EB-5897079888A8}" srcOrd="6" destOrd="0" parTransId="{00A17698-2CC4-4AFE-8CD9-1AB111F6F0BA}" sibTransId="{FCBA3BC3-AF4C-4B8B-ADFB-24EFFA265DC3}"/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8C397C93-8D6A-4D5A-8A62-1FA1E18A4D04}" type="presOf" srcId="{0C394968-9E9E-4665-A82D-FBFD7BCEAA39}" destId="{6014709E-C54D-434E-BACD-32CB5C0EB9BB}" srcOrd="0" destOrd="1" presId="urn:microsoft.com/office/officeart/2016/7/layout/RoundedRectangleTimeline"/>
    <dgm:cxn modelId="{625BB1A0-98D3-4B01-A884-5D9E53A8DC10}" type="presOf" srcId="{B626740F-9335-4691-84E6-D918CA25882C}" destId="{6014709E-C54D-434E-BACD-32CB5C0EB9BB}" srcOrd="0" destOrd="4" presId="urn:microsoft.com/office/officeart/2016/7/layout/RoundedRectangleTimeline"/>
    <dgm:cxn modelId="{EC0651A1-40DD-4EB7-8074-DFF0517F4E18}" srcId="{3B093871-81B0-48D0-B480-ED40E425D20B}" destId="{0C394968-9E9E-4665-A82D-FBFD7BCEAA39}" srcOrd="1" destOrd="0" parTransId="{D8311903-AA5F-4C24-B166-AB720EF4605A}" sibTransId="{B3975BE7-1A28-4B59-8869-12D58493E1C2}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C3BF7FBE-92BE-4632-8011-749DD4A3E244}" type="presOf" srcId="{883AFD07-AF6D-4303-AD00-477DE55986B8}" destId="{330A9184-E690-4554-BF0F-68F309CC0433}" srcOrd="0" destOrd="2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5A14ABC4-3048-49B7-829F-4D94A3D81AB1}" srcId="{C23974EC-0585-40FE-A83F-9A9BBDB5EABC}" destId="{64C57C02-7A81-4708-ADF9-34600F849C0D}" srcOrd="1" destOrd="0" parTransId="{60DC2F98-DC1B-4302-B95A-73955C9F06D9}" sibTransId="{629A4B58-26A4-4AE2-908A-3C2908D7C4F3}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C82B74E9-E8EE-4E37-9258-9C328318C3B6}" type="presOf" srcId="{43CC237D-CB55-4259-AC4F-87B673533525}" destId="{6014709E-C54D-434E-BACD-32CB5C0EB9BB}" srcOrd="0" destOrd="3" presId="urn:microsoft.com/office/officeart/2016/7/layout/RoundedRectangleTimeline"/>
    <dgm:cxn modelId="{E5A57BEB-43D2-40EC-A96B-FA9D265FC73F}" srcId="{3B093871-81B0-48D0-B480-ED40E425D20B}" destId="{B626740F-9335-4691-84E6-D918CA25882C}" srcOrd="4" destOrd="0" parTransId="{C14FE1D5-49BC-41DD-87D3-D728B41CAB90}" sibTransId="{F4B93BDB-9451-4E0F-BFC5-30F11273C750}"/>
    <dgm:cxn modelId="{A46773F8-1473-424E-97F8-BD67694F237E}" srcId="{3B093871-81B0-48D0-B480-ED40E425D20B}" destId="{CF0BCB2A-C755-44F5-8C6F-8E60E6036061}" srcOrd="5" destOrd="0" parTransId="{B0EE39A8-6627-4EE7-AC5D-CD7B2B3F2089}" sibTransId="{A986B1DF-9086-4422-9707-FB1C636A0772}"/>
    <dgm:cxn modelId="{089773FC-E2EB-41AC-ACFA-F08F92117B56}" srcId="{3B093871-81B0-48D0-B480-ED40E425D20B}" destId="{43CC237D-CB55-4259-AC4F-87B673533525}" srcOrd="3" destOrd="0" parTransId="{6F19BA63-DD0F-41D4-A4C0-89313F74B818}" sibTransId="{99D56BBC-B882-4399-B26D-DCFFC53C8829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2558380" y="4498"/>
          <a:ext cx="326813" cy="3259135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1108173" y="1486613"/>
        <a:ext cx="3243181" cy="294905"/>
      </dsp:txXfrm>
    </dsp:sp>
    <dsp:sp modelId="{6CE949F8-A8F9-47DA-9570-4C2547B9FCE3}">
      <dsp:nvSpPr>
        <dsp:cNvPr id="0" name=""/>
        <dsp:cNvSpPr/>
      </dsp:nvSpPr>
      <dsp:spPr>
        <a:xfrm>
          <a:off x="5840" y="0"/>
          <a:ext cx="5431892" cy="1143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Anglisztika (BA)</a:t>
          </a:r>
        </a:p>
      </dsp:txBody>
      <dsp:txXfrm>
        <a:off x="5840" y="0"/>
        <a:ext cx="5431892" cy="1143846"/>
      </dsp:txXfrm>
    </dsp:sp>
    <dsp:sp modelId="{6D8E3F6D-ABCB-40E5-94D5-13B5021D17B3}">
      <dsp:nvSpPr>
        <dsp:cNvPr id="0" name=""/>
        <dsp:cNvSpPr/>
      </dsp:nvSpPr>
      <dsp:spPr>
        <a:xfrm>
          <a:off x="2721786" y="1209209"/>
          <a:ext cx="0" cy="261450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689105" y="1143846"/>
          <a:ext cx="65362" cy="653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4351354" y="1470659"/>
          <a:ext cx="3259135" cy="326813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4351354" y="1470659"/>
        <a:ext cx="3259135" cy="326813"/>
      </dsp:txXfrm>
    </dsp:sp>
    <dsp:sp modelId="{330A9184-E690-4554-BF0F-68F309CC0433}">
      <dsp:nvSpPr>
        <dsp:cNvPr id="0" name=""/>
        <dsp:cNvSpPr/>
      </dsp:nvSpPr>
      <dsp:spPr>
        <a:xfrm>
          <a:off x="3362044" y="2095804"/>
          <a:ext cx="5431892" cy="1143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észak-amerikai stúdiumok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fordítói-szaknyelvi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 ------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kreatív írás - alkalmazott irodalom specializáció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ókor-középkor specializáció</a:t>
          </a:r>
          <a:endParaRPr lang="hu-HU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művelődéstudomány specializáció</a:t>
          </a:r>
          <a:endParaRPr lang="hu-HU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német nyelv, kultúra és gazdaság specializáció</a:t>
          </a:r>
          <a:endParaRPr lang="hu-HU" sz="1100" b="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nyelvmentor specializáció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kern="1200" dirty="0"/>
            <a:t>filozófia specializáció</a:t>
          </a:r>
        </a:p>
      </dsp:txBody>
      <dsp:txXfrm>
        <a:off x="3362044" y="2095804"/>
        <a:ext cx="5431892" cy="1143846"/>
      </dsp:txXfrm>
    </dsp:sp>
    <dsp:sp modelId="{95DBC6FD-1A66-4390-BDB6-B3CFDAA63C47}">
      <dsp:nvSpPr>
        <dsp:cNvPr id="0" name=""/>
        <dsp:cNvSpPr/>
      </dsp:nvSpPr>
      <dsp:spPr>
        <a:xfrm>
          <a:off x="5980922" y="1797473"/>
          <a:ext cx="0" cy="261450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5948241" y="2058923"/>
          <a:ext cx="65362" cy="65362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 rot="5400000">
          <a:off x="9076651" y="4498"/>
          <a:ext cx="326813" cy="3259135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 rot="-5400000">
        <a:off x="7610490" y="1486613"/>
        <a:ext cx="3243181" cy="294905"/>
      </dsp:txXfrm>
    </dsp:sp>
    <dsp:sp modelId="{6014709E-C54D-434E-BACD-32CB5C0EB9BB}">
      <dsp:nvSpPr>
        <dsp:cNvPr id="0" name=""/>
        <dsp:cNvSpPr/>
      </dsp:nvSpPr>
      <dsp:spPr>
        <a:xfrm>
          <a:off x="6524111" y="0"/>
          <a:ext cx="5431892" cy="1143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6524111" y="0"/>
        <a:ext cx="5431892" cy="1143846"/>
      </dsp:txXfrm>
    </dsp:sp>
    <dsp:sp modelId="{BEAC430D-05C7-41C0-A22F-C397B1B76AF7}">
      <dsp:nvSpPr>
        <dsp:cNvPr id="0" name=""/>
        <dsp:cNvSpPr/>
      </dsp:nvSpPr>
      <dsp:spPr>
        <a:xfrm>
          <a:off x="9240058" y="1209209"/>
          <a:ext cx="0" cy="261450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9207376" y="1143846"/>
          <a:ext cx="65362" cy="65362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2525524" y="313091"/>
          <a:ext cx="388277" cy="3256593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NAPPALI KÉPZÉS</a:t>
          </a:r>
        </a:p>
      </dsp:txBody>
      <dsp:txXfrm rot="5400000">
        <a:off x="1110320" y="1766203"/>
        <a:ext cx="3237639" cy="350369"/>
      </dsp:txXfrm>
    </dsp:sp>
    <dsp:sp modelId="{6CE949F8-A8F9-47DA-9570-4C2547B9FCE3}">
      <dsp:nvSpPr>
        <dsp:cNvPr id="0" name=""/>
        <dsp:cNvSpPr/>
      </dsp:nvSpPr>
      <dsp:spPr>
        <a:xfrm>
          <a:off x="5836" y="0"/>
          <a:ext cx="5427655" cy="135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Szabad bölcsészet (BA)</a:t>
          </a:r>
        </a:p>
      </dsp:txBody>
      <dsp:txXfrm>
        <a:off x="5836" y="0"/>
        <a:ext cx="5427655" cy="1358971"/>
      </dsp:txXfrm>
    </dsp:sp>
    <dsp:sp modelId="{6D8E3F6D-ABCB-40E5-94D5-13B5021D17B3}">
      <dsp:nvSpPr>
        <dsp:cNvPr id="0" name=""/>
        <dsp:cNvSpPr/>
      </dsp:nvSpPr>
      <dsp:spPr>
        <a:xfrm>
          <a:off x="2719663" y="1436627"/>
          <a:ext cx="0" cy="310622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680836" y="1358971"/>
          <a:ext cx="77655" cy="776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4347960" y="1747249"/>
          <a:ext cx="3256593" cy="388277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Specializáció</a:t>
          </a:r>
        </a:p>
      </dsp:txBody>
      <dsp:txXfrm>
        <a:off x="4347960" y="1747249"/>
        <a:ext cx="3256593" cy="388277"/>
      </dsp:txXfrm>
    </dsp:sp>
    <dsp:sp modelId="{330A9184-E690-4554-BF0F-68F309CC0433}">
      <dsp:nvSpPr>
        <dsp:cNvPr id="0" name=""/>
        <dsp:cNvSpPr/>
      </dsp:nvSpPr>
      <dsp:spPr>
        <a:xfrm>
          <a:off x="3262429" y="2523805"/>
          <a:ext cx="5427655" cy="135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filozófia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kommunikáció specializáció*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------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nyelvmentor specializáció*</a:t>
          </a:r>
          <a:endParaRPr lang="hu-HU" sz="1100" kern="1200" noProof="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művelődéstudomány specializáció*</a:t>
          </a:r>
        </a:p>
      </dsp:txBody>
      <dsp:txXfrm>
        <a:off x="3262429" y="2523805"/>
        <a:ext cx="5427655" cy="1358971"/>
      </dsp:txXfrm>
    </dsp:sp>
    <dsp:sp modelId="{95DBC6FD-1A66-4390-BDB6-B3CFDAA63C47}">
      <dsp:nvSpPr>
        <dsp:cNvPr id="0" name=""/>
        <dsp:cNvSpPr/>
      </dsp:nvSpPr>
      <dsp:spPr>
        <a:xfrm>
          <a:off x="5976256" y="2135527"/>
          <a:ext cx="0" cy="310622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5937429" y="2446149"/>
          <a:ext cx="77655" cy="77655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 rot="5400000">
          <a:off x="9038711" y="313091"/>
          <a:ext cx="388277" cy="3256593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Minor</a:t>
          </a:r>
        </a:p>
      </dsp:txBody>
      <dsp:txXfrm rot="-5400000">
        <a:off x="7604553" y="1766203"/>
        <a:ext cx="3237639" cy="350369"/>
      </dsp:txXfrm>
    </dsp:sp>
    <dsp:sp modelId="{6014709E-C54D-434E-BACD-32CB5C0EB9BB}">
      <dsp:nvSpPr>
        <dsp:cNvPr id="0" name=""/>
        <dsp:cNvSpPr/>
      </dsp:nvSpPr>
      <dsp:spPr>
        <a:xfrm>
          <a:off x="6519022" y="0"/>
          <a:ext cx="5427655" cy="135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b="1" i="0" u="none" kern="120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</a:p>
      </dsp:txBody>
      <dsp:txXfrm>
        <a:off x="6519022" y="0"/>
        <a:ext cx="5427655" cy="1358971"/>
      </dsp:txXfrm>
    </dsp:sp>
    <dsp:sp modelId="{BEAC430D-05C7-41C0-A22F-C397B1B76AF7}">
      <dsp:nvSpPr>
        <dsp:cNvPr id="0" name=""/>
        <dsp:cNvSpPr/>
      </dsp:nvSpPr>
      <dsp:spPr>
        <a:xfrm>
          <a:off x="9232850" y="1436627"/>
          <a:ext cx="0" cy="310622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9194022" y="1358971"/>
          <a:ext cx="77655" cy="77655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76110-6B62-49A5-A544-FAF4CED159A8}">
      <dsp:nvSpPr>
        <dsp:cNvPr id="0" name=""/>
        <dsp:cNvSpPr/>
      </dsp:nvSpPr>
      <dsp:spPr>
        <a:xfrm rot="16200000">
          <a:off x="3589253" y="-590160"/>
          <a:ext cx="332636" cy="4506685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1518467" y="1513102"/>
        <a:ext cx="4490447" cy="300160"/>
      </dsp:txXfrm>
    </dsp:sp>
    <dsp:sp modelId="{65C204F2-97A7-4DBE-884B-7DA211E9470E}">
      <dsp:nvSpPr>
        <dsp:cNvPr id="0" name=""/>
        <dsp:cNvSpPr/>
      </dsp:nvSpPr>
      <dsp:spPr>
        <a:xfrm>
          <a:off x="1502228" y="0"/>
          <a:ext cx="4506685" cy="11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Szociológia (BA) – </a:t>
          </a:r>
          <a:r>
            <a:rPr lang="hu-HU" sz="1100" i="1" kern="1200" noProof="0" dirty="0"/>
            <a:t>nappali munkarend</a:t>
          </a:r>
        </a:p>
      </dsp:txBody>
      <dsp:txXfrm>
        <a:off x="1502228" y="0"/>
        <a:ext cx="4506685" cy="1164227"/>
      </dsp:txXfrm>
    </dsp:sp>
    <dsp:sp modelId="{437641F4-9920-4892-8BB3-4715E07D3034}">
      <dsp:nvSpPr>
        <dsp:cNvPr id="0" name=""/>
        <dsp:cNvSpPr/>
      </dsp:nvSpPr>
      <dsp:spPr>
        <a:xfrm>
          <a:off x="3755571" y="1230754"/>
          <a:ext cx="0" cy="26610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84733-9C10-4D25-96FD-3FA6613D20DA}">
      <dsp:nvSpPr>
        <dsp:cNvPr id="0" name=""/>
        <dsp:cNvSpPr/>
      </dsp:nvSpPr>
      <dsp:spPr>
        <a:xfrm>
          <a:off x="3722307" y="1164227"/>
          <a:ext cx="66527" cy="665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06C76-4AEB-4C5A-98D4-D327057432F6}">
      <dsp:nvSpPr>
        <dsp:cNvPr id="0" name=""/>
        <dsp:cNvSpPr/>
      </dsp:nvSpPr>
      <dsp:spPr>
        <a:xfrm rot="5400000">
          <a:off x="8095938" y="-590160"/>
          <a:ext cx="332636" cy="4506685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 rot="-5400000">
        <a:off x="6008914" y="1513102"/>
        <a:ext cx="4490447" cy="300160"/>
      </dsp:txXfrm>
    </dsp:sp>
    <dsp:sp modelId="{82F3C621-7A12-47E4-9649-02299C17AAA9}">
      <dsp:nvSpPr>
        <dsp:cNvPr id="0" name=""/>
        <dsp:cNvSpPr/>
      </dsp:nvSpPr>
      <dsp:spPr>
        <a:xfrm>
          <a:off x="6008913" y="2162136"/>
          <a:ext cx="4506685" cy="11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>
              <a:solidFill>
                <a:schemeClr val="tx1"/>
              </a:solidFill>
            </a:rPr>
            <a:t>adatelemzés specializáció</a:t>
          </a:r>
          <a:endParaRPr lang="hu-HU" sz="1100" kern="1200" noProof="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projektmenedzsment specializáció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szociálpszichológia specializáció</a:t>
          </a:r>
          <a:endParaRPr lang="hu-HU" sz="1100" kern="1200" dirty="0"/>
        </a:p>
      </dsp:txBody>
      <dsp:txXfrm>
        <a:off x="6008913" y="2162136"/>
        <a:ext cx="4506685" cy="1164227"/>
      </dsp:txXfrm>
    </dsp:sp>
    <dsp:sp modelId="{CEBDBB81-FB10-4F42-BAAA-8D14B663AA95}">
      <dsp:nvSpPr>
        <dsp:cNvPr id="0" name=""/>
        <dsp:cNvSpPr/>
      </dsp:nvSpPr>
      <dsp:spPr>
        <a:xfrm>
          <a:off x="8262256" y="1829500"/>
          <a:ext cx="0" cy="266109"/>
        </a:xfrm>
        <a:prstGeom prst="line">
          <a:avLst/>
        </a:pr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C44B2-952A-41C1-A38D-DB02DD1CCE4D}">
      <dsp:nvSpPr>
        <dsp:cNvPr id="0" name=""/>
        <dsp:cNvSpPr/>
      </dsp:nvSpPr>
      <dsp:spPr>
        <a:xfrm>
          <a:off x="8228993" y="2095609"/>
          <a:ext cx="66527" cy="6652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76110-6B62-49A5-A544-FAF4CED159A8}">
      <dsp:nvSpPr>
        <dsp:cNvPr id="0" name=""/>
        <dsp:cNvSpPr/>
      </dsp:nvSpPr>
      <dsp:spPr>
        <a:xfrm rot="16200000">
          <a:off x="3589253" y="-590160"/>
          <a:ext cx="332636" cy="4506685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LEVELEZŐ KÉPZÉS</a:t>
          </a:r>
        </a:p>
      </dsp:txBody>
      <dsp:txXfrm rot="5400000">
        <a:off x="1518467" y="1513102"/>
        <a:ext cx="4490447" cy="300160"/>
      </dsp:txXfrm>
    </dsp:sp>
    <dsp:sp modelId="{65C204F2-97A7-4DBE-884B-7DA211E9470E}">
      <dsp:nvSpPr>
        <dsp:cNvPr id="0" name=""/>
        <dsp:cNvSpPr/>
      </dsp:nvSpPr>
      <dsp:spPr>
        <a:xfrm>
          <a:off x="1502228" y="0"/>
          <a:ext cx="4506685" cy="11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Szociológia (BA) – </a:t>
          </a:r>
          <a:r>
            <a:rPr lang="hu-HU" sz="1100" i="1" kern="1200" noProof="0" dirty="0"/>
            <a:t>levelező munkarend</a:t>
          </a:r>
        </a:p>
      </dsp:txBody>
      <dsp:txXfrm>
        <a:off x="1502228" y="0"/>
        <a:ext cx="4506685" cy="1164227"/>
      </dsp:txXfrm>
    </dsp:sp>
    <dsp:sp modelId="{437641F4-9920-4892-8BB3-4715E07D3034}">
      <dsp:nvSpPr>
        <dsp:cNvPr id="0" name=""/>
        <dsp:cNvSpPr/>
      </dsp:nvSpPr>
      <dsp:spPr>
        <a:xfrm>
          <a:off x="3755571" y="1230754"/>
          <a:ext cx="0" cy="26610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84733-9C10-4D25-96FD-3FA6613D20DA}">
      <dsp:nvSpPr>
        <dsp:cNvPr id="0" name=""/>
        <dsp:cNvSpPr/>
      </dsp:nvSpPr>
      <dsp:spPr>
        <a:xfrm>
          <a:off x="3722307" y="1164227"/>
          <a:ext cx="66527" cy="665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06C76-4AEB-4C5A-98D4-D327057432F6}">
      <dsp:nvSpPr>
        <dsp:cNvPr id="0" name=""/>
        <dsp:cNvSpPr/>
      </dsp:nvSpPr>
      <dsp:spPr>
        <a:xfrm rot="5400000">
          <a:off x="8095938" y="-590160"/>
          <a:ext cx="332636" cy="4506685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 rot="-5400000">
        <a:off x="6008914" y="1513102"/>
        <a:ext cx="4490447" cy="300160"/>
      </dsp:txXfrm>
    </dsp:sp>
    <dsp:sp modelId="{82F3C621-7A12-47E4-9649-02299C17AAA9}">
      <dsp:nvSpPr>
        <dsp:cNvPr id="0" name=""/>
        <dsp:cNvSpPr/>
      </dsp:nvSpPr>
      <dsp:spPr>
        <a:xfrm>
          <a:off x="6008913" y="2162136"/>
          <a:ext cx="4506685" cy="11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projektmenedzsment specializáció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dirty="0"/>
        </a:p>
      </dsp:txBody>
      <dsp:txXfrm>
        <a:off x="6008913" y="2162136"/>
        <a:ext cx="4506685" cy="1164227"/>
      </dsp:txXfrm>
    </dsp:sp>
    <dsp:sp modelId="{CEBDBB81-FB10-4F42-BAAA-8D14B663AA95}">
      <dsp:nvSpPr>
        <dsp:cNvPr id="0" name=""/>
        <dsp:cNvSpPr/>
      </dsp:nvSpPr>
      <dsp:spPr>
        <a:xfrm>
          <a:off x="8262256" y="1829500"/>
          <a:ext cx="0" cy="266109"/>
        </a:xfrm>
        <a:prstGeom prst="line">
          <a:avLst/>
        </a:pr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C44B2-952A-41C1-A38D-DB02DD1CCE4D}">
      <dsp:nvSpPr>
        <dsp:cNvPr id="0" name=""/>
        <dsp:cNvSpPr/>
      </dsp:nvSpPr>
      <dsp:spPr>
        <a:xfrm>
          <a:off x="8228993" y="2095609"/>
          <a:ext cx="66527" cy="6652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2563537" y="185645"/>
          <a:ext cx="366006" cy="3288776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1120020" y="1664897"/>
        <a:ext cx="3270909" cy="330272"/>
      </dsp:txXfrm>
    </dsp:sp>
    <dsp:sp modelId="{6CE949F8-A8F9-47DA-9570-4C2547B9FCE3}">
      <dsp:nvSpPr>
        <dsp:cNvPr id="0" name=""/>
        <dsp:cNvSpPr/>
      </dsp:nvSpPr>
      <dsp:spPr>
        <a:xfrm>
          <a:off x="5893" y="0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Történelem (BA) – </a:t>
          </a:r>
          <a:r>
            <a:rPr lang="hu-HU" sz="1100" i="1" kern="1200" noProof="0" dirty="0"/>
            <a:t>nappali munkarend</a:t>
          </a:r>
        </a:p>
      </dsp:txBody>
      <dsp:txXfrm>
        <a:off x="5893" y="0"/>
        <a:ext cx="5481294" cy="1281023"/>
      </dsp:txXfrm>
    </dsp:sp>
    <dsp:sp modelId="{6D8E3F6D-ABCB-40E5-94D5-13B5021D17B3}">
      <dsp:nvSpPr>
        <dsp:cNvPr id="0" name=""/>
        <dsp:cNvSpPr/>
      </dsp:nvSpPr>
      <dsp:spPr>
        <a:xfrm>
          <a:off x="2746541" y="1354225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709940" y="1281023"/>
          <a:ext cx="73201" cy="732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4390929" y="1647030"/>
          <a:ext cx="3288776" cy="366006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4390929" y="1647030"/>
        <a:ext cx="3288776" cy="366006"/>
      </dsp:txXfrm>
    </dsp:sp>
    <dsp:sp modelId="{330A9184-E690-4554-BF0F-68F309CC0433}">
      <dsp:nvSpPr>
        <dsp:cNvPr id="0" name=""/>
        <dsp:cNvSpPr/>
      </dsp:nvSpPr>
      <dsp:spPr>
        <a:xfrm>
          <a:off x="3294670" y="2379044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politika, társadalom, hadtörténet koraújkortól a jelenkorig - integráció és konfliktusok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ókor-középkor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-----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kreatív írás - alkalmazott irodalom specializáció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nyelvmentor specializáció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dirty="0"/>
        </a:p>
      </dsp:txBody>
      <dsp:txXfrm>
        <a:off x="3294670" y="2379044"/>
        <a:ext cx="5481294" cy="1281023"/>
      </dsp:txXfrm>
    </dsp:sp>
    <dsp:sp modelId="{95DBC6FD-1A66-4390-BDB6-B3CFDAA63C47}">
      <dsp:nvSpPr>
        <dsp:cNvPr id="0" name=""/>
        <dsp:cNvSpPr/>
      </dsp:nvSpPr>
      <dsp:spPr>
        <a:xfrm>
          <a:off x="6035318" y="2013037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5998717" y="2305842"/>
          <a:ext cx="73201" cy="73201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 rot="5400000">
          <a:off x="9141091" y="185645"/>
          <a:ext cx="366006" cy="3288776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 rot="-5400000">
        <a:off x="7679707" y="1664897"/>
        <a:ext cx="3270909" cy="330272"/>
      </dsp:txXfrm>
    </dsp:sp>
    <dsp:sp modelId="{6014709E-C54D-434E-BACD-32CB5C0EB9BB}">
      <dsp:nvSpPr>
        <dsp:cNvPr id="0" name=""/>
        <dsp:cNvSpPr/>
      </dsp:nvSpPr>
      <dsp:spPr>
        <a:xfrm>
          <a:off x="6583447" y="0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b="1" i="0" u="none" kern="120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</dsp:txBody>
      <dsp:txXfrm>
        <a:off x="6583447" y="0"/>
        <a:ext cx="5481294" cy="1281023"/>
      </dsp:txXfrm>
    </dsp:sp>
    <dsp:sp modelId="{BEAC430D-05C7-41C0-A22F-C397B1B76AF7}">
      <dsp:nvSpPr>
        <dsp:cNvPr id="0" name=""/>
        <dsp:cNvSpPr/>
      </dsp:nvSpPr>
      <dsp:spPr>
        <a:xfrm>
          <a:off x="9324094" y="1354225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9287494" y="1281023"/>
          <a:ext cx="73201" cy="73201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2563537" y="185645"/>
          <a:ext cx="366006" cy="3288776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LEVELEZŐ KÉPZÉS</a:t>
          </a:r>
        </a:p>
      </dsp:txBody>
      <dsp:txXfrm rot="5400000">
        <a:off x="1120020" y="1664897"/>
        <a:ext cx="3270909" cy="330272"/>
      </dsp:txXfrm>
    </dsp:sp>
    <dsp:sp modelId="{6CE949F8-A8F9-47DA-9570-4C2547B9FCE3}">
      <dsp:nvSpPr>
        <dsp:cNvPr id="0" name=""/>
        <dsp:cNvSpPr/>
      </dsp:nvSpPr>
      <dsp:spPr>
        <a:xfrm>
          <a:off x="5893" y="0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Történelem (BA) -</a:t>
          </a:r>
          <a:r>
            <a:rPr lang="hu-HU" sz="1100" i="1" kern="1200" noProof="0" dirty="0"/>
            <a:t> levelező munkarend</a:t>
          </a:r>
        </a:p>
      </dsp:txBody>
      <dsp:txXfrm>
        <a:off x="5893" y="0"/>
        <a:ext cx="5481294" cy="1281023"/>
      </dsp:txXfrm>
    </dsp:sp>
    <dsp:sp modelId="{6D8E3F6D-ABCB-40E5-94D5-13B5021D17B3}">
      <dsp:nvSpPr>
        <dsp:cNvPr id="0" name=""/>
        <dsp:cNvSpPr/>
      </dsp:nvSpPr>
      <dsp:spPr>
        <a:xfrm>
          <a:off x="2746541" y="1354225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709940" y="1281023"/>
          <a:ext cx="73201" cy="732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4390929" y="1647030"/>
          <a:ext cx="3288776" cy="366006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4390929" y="1647030"/>
        <a:ext cx="3288776" cy="366006"/>
      </dsp:txXfrm>
    </dsp:sp>
    <dsp:sp modelId="{330A9184-E690-4554-BF0F-68F309CC0433}">
      <dsp:nvSpPr>
        <dsp:cNvPr id="0" name=""/>
        <dsp:cNvSpPr/>
      </dsp:nvSpPr>
      <dsp:spPr>
        <a:xfrm>
          <a:off x="3294670" y="2379044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politika, társadalom, hadtörténet koraújkortól a jelenkorig - integráció és konfliktusok specializáció*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ókor-középkor specializáció*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dirty="0"/>
        </a:p>
      </dsp:txBody>
      <dsp:txXfrm>
        <a:off x="3294670" y="2379044"/>
        <a:ext cx="5481294" cy="1281023"/>
      </dsp:txXfrm>
    </dsp:sp>
    <dsp:sp modelId="{95DBC6FD-1A66-4390-BDB6-B3CFDAA63C47}">
      <dsp:nvSpPr>
        <dsp:cNvPr id="0" name=""/>
        <dsp:cNvSpPr/>
      </dsp:nvSpPr>
      <dsp:spPr>
        <a:xfrm>
          <a:off x="6035318" y="2013037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5998717" y="2305842"/>
          <a:ext cx="73201" cy="73201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 rot="5400000">
          <a:off x="9141091" y="185645"/>
          <a:ext cx="366006" cy="3288776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 rot="-5400000">
        <a:off x="7679707" y="1664897"/>
        <a:ext cx="3270909" cy="330272"/>
      </dsp:txXfrm>
    </dsp:sp>
    <dsp:sp modelId="{6014709E-C54D-434E-BACD-32CB5C0EB9BB}">
      <dsp:nvSpPr>
        <dsp:cNvPr id="0" name=""/>
        <dsp:cNvSpPr/>
      </dsp:nvSpPr>
      <dsp:spPr>
        <a:xfrm>
          <a:off x="6583447" y="0"/>
          <a:ext cx="5481294" cy="1281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</dsp:txBody>
      <dsp:txXfrm>
        <a:off x="6583447" y="0"/>
        <a:ext cx="5481294" cy="1281023"/>
      </dsp:txXfrm>
    </dsp:sp>
    <dsp:sp modelId="{BEAC430D-05C7-41C0-A22F-C397B1B76AF7}">
      <dsp:nvSpPr>
        <dsp:cNvPr id="0" name=""/>
        <dsp:cNvSpPr/>
      </dsp:nvSpPr>
      <dsp:spPr>
        <a:xfrm>
          <a:off x="9324094" y="1354225"/>
          <a:ext cx="0" cy="292805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9287494" y="1281023"/>
          <a:ext cx="73201" cy="73201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66449" y="390552"/>
          <a:ext cx="333686" cy="2555755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871704" y="1517876"/>
        <a:ext cx="2539466" cy="301108"/>
      </dsp:txXfrm>
    </dsp:sp>
    <dsp:sp modelId="{6CE949F8-A8F9-47DA-9570-4C2547B9FCE3}">
      <dsp:nvSpPr>
        <dsp:cNvPr id="0" name=""/>
        <dsp:cNvSpPr/>
      </dsp:nvSpPr>
      <dsp:spPr>
        <a:xfrm>
          <a:off x="3496" y="0"/>
          <a:ext cx="4259592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Germanisztika [néderlandisztika] (BA)</a:t>
          </a:r>
        </a:p>
      </dsp:txBody>
      <dsp:txXfrm>
        <a:off x="3496" y="0"/>
        <a:ext cx="4259592" cy="1167901"/>
      </dsp:txXfrm>
    </dsp:sp>
    <dsp:sp modelId="{6D8E3F6D-ABCB-40E5-94D5-13B5021D17B3}">
      <dsp:nvSpPr>
        <dsp:cNvPr id="0" name=""/>
        <dsp:cNvSpPr/>
      </dsp:nvSpPr>
      <dsp:spPr>
        <a:xfrm>
          <a:off x="2133292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099923" y="1167901"/>
          <a:ext cx="66737" cy="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11170" y="1501586"/>
          <a:ext cx="2555755" cy="333686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11170" y="1501586"/>
        <a:ext cx="2555755" cy="333686"/>
      </dsp:txXfrm>
    </dsp:sp>
    <dsp:sp modelId="{330A9184-E690-4554-BF0F-68F309CC0433}">
      <dsp:nvSpPr>
        <dsp:cNvPr id="0" name=""/>
        <dsp:cNvSpPr/>
      </dsp:nvSpPr>
      <dsp:spPr>
        <a:xfrm>
          <a:off x="2559251" y="2168959"/>
          <a:ext cx="4259592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német nyelv, kultúra és gazdaság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fordítás alapjai specializáció</a:t>
          </a:r>
        </a:p>
      </dsp:txBody>
      <dsp:txXfrm>
        <a:off x="2559251" y="2168959"/>
        <a:ext cx="4259592" cy="1167901"/>
      </dsp:txXfrm>
    </dsp:sp>
    <dsp:sp modelId="{95DBC6FD-1A66-4390-BDB6-B3CFDAA63C47}">
      <dsp:nvSpPr>
        <dsp:cNvPr id="0" name=""/>
        <dsp:cNvSpPr/>
      </dsp:nvSpPr>
      <dsp:spPr>
        <a:xfrm>
          <a:off x="4689048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55679" y="2102221"/>
          <a:ext cx="66737" cy="66737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5966926" y="1501587"/>
          <a:ext cx="2555755" cy="333686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5966926" y="1501587"/>
        <a:ext cx="2555755" cy="333686"/>
      </dsp:txXfrm>
    </dsp:sp>
    <dsp:sp modelId="{6014709E-C54D-434E-BACD-32CB5C0EB9BB}">
      <dsp:nvSpPr>
        <dsp:cNvPr id="0" name=""/>
        <dsp:cNvSpPr/>
      </dsp:nvSpPr>
      <dsp:spPr>
        <a:xfrm>
          <a:off x="5115007" y="0"/>
          <a:ext cx="4259592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5115007" y="0"/>
        <a:ext cx="4259592" cy="1167901"/>
      </dsp:txXfrm>
    </dsp:sp>
    <dsp:sp modelId="{BEAC430D-05C7-41C0-A22F-C397B1B76AF7}">
      <dsp:nvSpPr>
        <dsp:cNvPr id="0" name=""/>
        <dsp:cNvSpPr/>
      </dsp:nvSpPr>
      <dsp:spPr>
        <a:xfrm>
          <a:off x="7244803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11435" y="1167901"/>
          <a:ext cx="66737" cy="66737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633716" y="390552"/>
          <a:ext cx="333686" cy="2555755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22682" y="1517876"/>
        <a:ext cx="2539466" cy="301108"/>
      </dsp:txXfrm>
    </dsp:sp>
    <dsp:sp modelId="{66BF7E50-B0B9-4CA6-A85B-9D4651406A39}">
      <dsp:nvSpPr>
        <dsp:cNvPr id="0" name=""/>
        <dsp:cNvSpPr/>
      </dsp:nvSpPr>
      <dsp:spPr>
        <a:xfrm>
          <a:off x="7670763" y="2168959"/>
          <a:ext cx="4259592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dirty="0"/>
            <a:t>német szakirány</a:t>
          </a:r>
          <a:endParaRPr lang="hu-HU" sz="1100" kern="1200" noProof="0" dirty="0"/>
        </a:p>
      </dsp:txBody>
      <dsp:txXfrm>
        <a:off x="7670763" y="2168959"/>
        <a:ext cx="4259592" cy="1167901"/>
      </dsp:txXfrm>
    </dsp:sp>
    <dsp:sp modelId="{EB9F98AD-9D45-442C-A194-249D7586D6E7}">
      <dsp:nvSpPr>
        <dsp:cNvPr id="0" name=""/>
        <dsp:cNvSpPr/>
      </dsp:nvSpPr>
      <dsp:spPr>
        <a:xfrm>
          <a:off x="9800559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767190" y="2102221"/>
          <a:ext cx="66737" cy="667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78125" y="383558"/>
          <a:ext cx="333686" cy="2569743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876386" y="1517876"/>
        <a:ext cx="2553454" cy="301108"/>
      </dsp:txXfrm>
    </dsp:sp>
    <dsp:sp modelId="{6CE949F8-A8F9-47DA-9570-4C2547B9FCE3}">
      <dsp:nvSpPr>
        <dsp:cNvPr id="0" name=""/>
        <dsp:cNvSpPr/>
      </dsp:nvSpPr>
      <dsp:spPr>
        <a:xfrm>
          <a:off x="3515" y="0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Germanisztika [német] (BA) – </a:t>
          </a:r>
          <a:r>
            <a:rPr lang="hu-HU" sz="1100" i="1" kern="1200" noProof="0" dirty="0"/>
            <a:t>nappali munkarend</a:t>
          </a:r>
        </a:p>
      </dsp:txBody>
      <dsp:txXfrm>
        <a:off x="3515" y="0"/>
        <a:ext cx="4282905" cy="1167901"/>
      </dsp:txXfrm>
    </dsp:sp>
    <dsp:sp modelId="{6D8E3F6D-ABCB-40E5-94D5-13B5021D17B3}">
      <dsp:nvSpPr>
        <dsp:cNvPr id="0" name=""/>
        <dsp:cNvSpPr/>
      </dsp:nvSpPr>
      <dsp:spPr>
        <a:xfrm>
          <a:off x="2144968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111599" y="1167901"/>
          <a:ext cx="66737" cy="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29840" y="1501586"/>
          <a:ext cx="2569743" cy="333686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29840" y="1501586"/>
        <a:ext cx="2569743" cy="333686"/>
      </dsp:txXfrm>
    </dsp:sp>
    <dsp:sp modelId="{330A9184-E690-4554-BF0F-68F309CC0433}">
      <dsp:nvSpPr>
        <dsp:cNvPr id="0" name=""/>
        <dsp:cNvSpPr/>
      </dsp:nvSpPr>
      <dsp:spPr>
        <a:xfrm>
          <a:off x="2573258" y="2168959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üzleti és gazdasági kommunikáció specializáció</a:t>
          </a:r>
        </a:p>
      </dsp:txBody>
      <dsp:txXfrm>
        <a:off x="2573258" y="2168959"/>
        <a:ext cx="4282905" cy="1167901"/>
      </dsp:txXfrm>
    </dsp:sp>
    <dsp:sp modelId="{95DBC6FD-1A66-4390-BDB6-B3CFDAA63C47}">
      <dsp:nvSpPr>
        <dsp:cNvPr id="0" name=""/>
        <dsp:cNvSpPr/>
      </dsp:nvSpPr>
      <dsp:spPr>
        <a:xfrm>
          <a:off x="4714711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81343" y="2102221"/>
          <a:ext cx="66737" cy="66737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5999583" y="1501587"/>
          <a:ext cx="2569743" cy="333686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5999583" y="1501587"/>
        <a:ext cx="2569743" cy="333686"/>
      </dsp:txXfrm>
    </dsp:sp>
    <dsp:sp modelId="{6014709E-C54D-434E-BACD-32CB5C0EB9BB}">
      <dsp:nvSpPr>
        <dsp:cNvPr id="0" name=""/>
        <dsp:cNvSpPr/>
      </dsp:nvSpPr>
      <dsp:spPr>
        <a:xfrm>
          <a:off x="5143002" y="0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</a:p>
      </dsp:txBody>
      <dsp:txXfrm>
        <a:off x="5143002" y="0"/>
        <a:ext cx="4282905" cy="1167901"/>
      </dsp:txXfrm>
    </dsp:sp>
    <dsp:sp modelId="{BEAC430D-05C7-41C0-A22F-C397B1B76AF7}">
      <dsp:nvSpPr>
        <dsp:cNvPr id="0" name=""/>
        <dsp:cNvSpPr/>
      </dsp:nvSpPr>
      <dsp:spPr>
        <a:xfrm>
          <a:off x="7284455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51086" y="1167901"/>
          <a:ext cx="66737" cy="66737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687355" y="383558"/>
          <a:ext cx="333686" cy="2569743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69327" y="1517876"/>
        <a:ext cx="2553454" cy="301108"/>
      </dsp:txXfrm>
    </dsp:sp>
    <dsp:sp modelId="{66BF7E50-B0B9-4CA6-A85B-9D4651406A39}">
      <dsp:nvSpPr>
        <dsp:cNvPr id="0" name=""/>
        <dsp:cNvSpPr/>
      </dsp:nvSpPr>
      <dsp:spPr>
        <a:xfrm>
          <a:off x="7712745" y="2168959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dirty="0" err="1"/>
            <a:t>néderlandisztika</a:t>
          </a:r>
          <a:r>
            <a:rPr lang="hu-HU" sz="1100" b="1" i="1" u="none" kern="1200" dirty="0"/>
            <a:t> szakirány</a:t>
          </a:r>
          <a:endParaRPr lang="hu-HU" sz="1100" kern="1200" noProof="0" dirty="0"/>
        </a:p>
      </dsp:txBody>
      <dsp:txXfrm>
        <a:off x="7712745" y="2168959"/>
        <a:ext cx="4282905" cy="1167901"/>
      </dsp:txXfrm>
    </dsp:sp>
    <dsp:sp modelId="{EB9F98AD-9D45-442C-A194-249D7586D6E7}">
      <dsp:nvSpPr>
        <dsp:cNvPr id="0" name=""/>
        <dsp:cNvSpPr/>
      </dsp:nvSpPr>
      <dsp:spPr>
        <a:xfrm>
          <a:off x="9854198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820830" y="2102221"/>
          <a:ext cx="66737" cy="667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78125" y="383558"/>
          <a:ext cx="333686" cy="2569743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LEVELEZŐ KÉPZÉS</a:t>
          </a:r>
        </a:p>
      </dsp:txBody>
      <dsp:txXfrm rot="5400000">
        <a:off x="876386" y="1517876"/>
        <a:ext cx="2553454" cy="301108"/>
      </dsp:txXfrm>
    </dsp:sp>
    <dsp:sp modelId="{6CE949F8-A8F9-47DA-9570-4C2547B9FCE3}">
      <dsp:nvSpPr>
        <dsp:cNvPr id="0" name=""/>
        <dsp:cNvSpPr/>
      </dsp:nvSpPr>
      <dsp:spPr>
        <a:xfrm>
          <a:off x="3515" y="0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Germanisztika [német] (BA) – </a:t>
          </a:r>
          <a:r>
            <a:rPr lang="hu-HU" sz="1100" i="1" kern="1200" noProof="0" dirty="0"/>
            <a:t>levelező munkarend</a:t>
          </a:r>
        </a:p>
      </dsp:txBody>
      <dsp:txXfrm>
        <a:off x="3515" y="0"/>
        <a:ext cx="4282905" cy="1167901"/>
      </dsp:txXfrm>
    </dsp:sp>
    <dsp:sp modelId="{6D8E3F6D-ABCB-40E5-94D5-13B5021D17B3}">
      <dsp:nvSpPr>
        <dsp:cNvPr id="0" name=""/>
        <dsp:cNvSpPr/>
      </dsp:nvSpPr>
      <dsp:spPr>
        <a:xfrm>
          <a:off x="2144968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111599" y="1167901"/>
          <a:ext cx="66737" cy="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29840" y="1501586"/>
          <a:ext cx="2569743" cy="333686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29840" y="1501586"/>
        <a:ext cx="2569743" cy="333686"/>
      </dsp:txXfrm>
    </dsp:sp>
    <dsp:sp modelId="{330A9184-E690-4554-BF0F-68F309CC0433}">
      <dsp:nvSpPr>
        <dsp:cNvPr id="0" name=""/>
        <dsp:cNvSpPr/>
      </dsp:nvSpPr>
      <dsp:spPr>
        <a:xfrm>
          <a:off x="2573258" y="2168959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üzleti és gazdasági kommunikáció specializáció</a:t>
          </a:r>
        </a:p>
      </dsp:txBody>
      <dsp:txXfrm>
        <a:off x="2573258" y="2168959"/>
        <a:ext cx="4282905" cy="1167901"/>
      </dsp:txXfrm>
    </dsp:sp>
    <dsp:sp modelId="{95DBC6FD-1A66-4390-BDB6-B3CFDAA63C47}">
      <dsp:nvSpPr>
        <dsp:cNvPr id="0" name=""/>
        <dsp:cNvSpPr/>
      </dsp:nvSpPr>
      <dsp:spPr>
        <a:xfrm>
          <a:off x="4714711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81343" y="2102221"/>
          <a:ext cx="66737" cy="66737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5999583" y="1501587"/>
          <a:ext cx="2569743" cy="333686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5999583" y="1501587"/>
        <a:ext cx="2569743" cy="333686"/>
      </dsp:txXfrm>
    </dsp:sp>
    <dsp:sp modelId="{6014709E-C54D-434E-BACD-32CB5C0EB9BB}">
      <dsp:nvSpPr>
        <dsp:cNvPr id="0" name=""/>
        <dsp:cNvSpPr/>
      </dsp:nvSpPr>
      <dsp:spPr>
        <a:xfrm>
          <a:off x="5143002" y="0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</dsp:txBody>
      <dsp:txXfrm>
        <a:off x="5143002" y="0"/>
        <a:ext cx="4282905" cy="1167901"/>
      </dsp:txXfrm>
    </dsp:sp>
    <dsp:sp modelId="{BEAC430D-05C7-41C0-A22F-C397B1B76AF7}">
      <dsp:nvSpPr>
        <dsp:cNvPr id="0" name=""/>
        <dsp:cNvSpPr/>
      </dsp:nvSpPr>
      <dsp:spPr>
        <a:xfrm>
          <a:off x="7284455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51086" y="1167901"/>
          <a:ext cx="66737" cy="66737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687355" y="383558"/>
          <a:ext cx="333686" cy="2569743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69327" y="1517876"/>
        <a:ext cx="2553454" cy="301108"/>
      </dsp:txXfrm>
    </dsp:sp>
    <dsp:sp modelId="{66BF7E50-B0B9-4CA6-A85B-9D4651406A39}">
      <dsp:nvSpPr>
        <dsp:cNvPr id="0" name=""/>
        <dsp:cNvSpPr/>
      </dsp:nvSpPr>
      <dsp:spPr>
        <a:xfrm>
          <a:off x="7712745" y="2168959"/>
          <a:ext cx="4282905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</dsp:txBody>
      <dsp:txXfrm>
        <a:off x="7712745" y="2168959"/>
        <a:ext cx="4282905" cy="1167901"/>
      </dsp:txXfrm>
    </dsp:sp>
    <dsp:sp modelId="{EB9F98AD-9D45-442C-A194-249D7586D6E7}">
      <dsp:nvSpPr>
        <dsp:cNvPr id="0" name=""/>
        <dsp:cNvSpPr/>
      </dsp:nvSpPr>
      <dsp:spPr>
        <a:xfrm>
          <a:off x="9854198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820830" y="2102221"/>
          <a:ext cx="66737" cy="667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95904" y="237129"/>
          <a:ext cx="304799" cy="2573740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876313" y="1386479"/>
        <a:ext cx="2558861" cy="275041"/>
      </dsp:txXfrm>
    </dsp:sp>
    <dsp:sp modelId="{6CE949F8-A8F9-47DA-9570-4C2547B9FCE3}">
      <dsp:nvSpPr>
        <dsp:cNvPr id="0" name=""/>
        <dsp:cNvSpPr/>
      </dsp:nvSpPr>
      <dsp:spPr>
        <a:xfrm>
          <a:off x="3520" y="0"/>
          <a:ext cx="4289566" cy="106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Keleti nyelvek és kultúrák [japán] (BA)</a:t>
          </a:r>
        </a:p>
      </dsp:txBody>
      <dsp:txXfrm>
        <a:off x="3520" y="0"/>
        <a:ext cx="4289566" cy="1066799"/>
      </dsp:txXfrm>
    </dsp:sp>
    <dsp:sp modelId="{6D8E3F6D-ABCB-40E5-94D5-13B5021D17B3}">
      <dsp:nvSpPr>
        <dsp:cNvPr id="0" name=""/>
        <dsp:cNvSpPr/>
      </dsp:nvSpPr>
      <dsp:spPr>
        <a:xfrm>
          <a:off x="2148304" y="1127759"/>
          <a:ext cx="0" cy="24383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117824" y="1066799"/>
          <a:ext cx="60959" cy="6095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35174" y="1371599"/>
          <a:ext cx="2573740" cy="304799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35174" y="1371599"/>
        <a:ext cx="2573740" cy="304799"/>
      </dsp:txXfrm>
    </dsp:sp>
    <dsp:sp modelId="{330A9184-E690-4554-BF0F-68F309CC0433}">
      <dsp:nvSpPr>
        <dsp:cNvPr id="0" name=""/>
        <dsp:cNvSpPr/>
      </dsp:nvSpPr>
      <dsp:spPr>
        <a:xfrm>
          <a:off x="2592875" y="1975502"/>
          <a:ext cx="4289566" cy="106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8580" rIns="0" bIns="0" numCol="1" spcCol="1270" rtlCol="0" anchor="t" anchorCtr="1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japán történelem és kultúrtörténet (30 </a:t>
          </a:r>
          <a:r>
            <a:rPr lang="hu-HU" sz="900" b="0" i="1" u="none" kern="1200" dirty="0" err="1"/>
            <a:t>kr</a:t>
          </a:r>
          <a:r>
            <a:rPr lang="hu-HU" sz="900" b="0" i="1" u="none" kern="1200" dirty="0"/>
            <a:t>)</a:t>
          </a:r>
        </a:p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kelet-ázsiai média és kultúra (30 </a:t>
          </a:r>
          <a:r>
            <a:rPr lang="hu-HU" sz="900" b="0" i="1" u="none" kern="1200" dirty="0" err="1"/>
            <a:t>kr</a:t>
          </a:r>
          <a:r>
            <a:rPr lang="hu-HU" sz="900" b="0" i="1" u="none" kern="1200" dirty="0"/>
            <a:t>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fordítói specializáció (50 </a:t>
          </a:r>
          <a:r>
            <a:rPr lang="hu-HU" sz="900" b="0" i="1" u="none" kern="1200" dirty="0" err="1"/>
            <a:t>kr</a:t>
          </a:r>
          <a:r>
            <a:rPr lang="hu-HU" sz="900" b="0" i="1" u="none" kern="1200" dirty="0"/>
            <a:t>) - haladó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fordítói (alap) specializáció (20 </a:t>
          </a:r>
          <a:r>
            <a:rPr lang="hu-HU" sz="900" b="0" i="1" u="none" kern="1200" dirty="0" err="1"/>
            <a:t>kr</a:t>
          </a:r>
          <a:r>
            <a:rPr lang="hu-HU" sz="900" b="0" i="1" u="none" kern="1200" dirty="0"/>
            <a:t>) - kezdő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japán társadalomtörténet (20 </a:t>
          </a:r>
          <a:r>
            <a:rPr lang="hu-HU" sz="900" b="0" i="1" u="none" kern="1200" dirty="0" err="1"/>
            <a:t>kr</a:t>
          </a:r>
          <a:r>
            <a:rPr lang="hu-HU" sz="900" b="0" i="1" u="none" kern="1200" dirty="0"/>
            <a:t>)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-----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kreatív írás - alkalmazott irodalom specializáció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német nyelv, kultúra és gazdaság specializáció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900" b="0" i="1" u="none" kern="1200" dirty="0"/>
            <a:t>nyelvmentor specializáció</a:t>
          </a:r>
          <a:endParaRPr lang="hu-HU" sz="900" kern="1200" dirty="0"/>
        </a:p>
      </dsp:txBody>
      <dsp:txXfrm>
        <a:off x="2592875" y="1975502"/>
        <a:ext cx="4289566" cy="1066799"/>
      </dsp:txXfrm>
    </dsp:sp>
    <dsp:sp modelId="{95DBC6FD-1A66-4390-BDB6-B3CFDAA63C47}">
      <dsp:nvSpPr>
        <dsp:cNvPr id="0" name=""/>
        <dsp:cNvSpPr/>
      </dsp:nvSpPr>
      <dsp:spPr>
        <a:xfrm>
          <a:off x="4722044" y="1676399"/>
          <a:ext cx="0" cy="243839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91564" y="1920239"/>
          <a:ext cx="60959" cy="60959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6008914" y="1371599"/>
          <a:ext cx="2573740" cy="304799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6008914" y="1371599"/>
        <a:ext cx="2573740" cy="304799"/>
      </dsp:txXfrm>
    </dsp:sp>
    <dsp:sp modelId="{6014709E-C54D-434E-BACD-32CB5C0EB9BB}">
      <dsp:nvSpPr>
        <dsp:cNvPr id="0" name=""/>
        <dsp:cNvSpPr/>
      </dsp:nvSpPr>
      <dsp:spPr>
        <a:xfrm>
          <a:off x="5151001" y="0"/>
          <a:ext cx="4289566" cy="106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kommunikáció- és médiatudomány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5151001" y="0"/>
        <a:ext cx="4289566" cy="1066799"/>
      </dsp:txXfrm>
    </dsp:sp>
    <dsp:sp modelId="{BEAC430D-05C7-41C0-A22F-C397B1B76AF7}">
      <dsp:nvSpPr>
        <dsp:cNvPr id="0" name=""/>
        <dsp:cNvSpPr/>
      </dsp:nvSpPr>
      <dsp:spPr>
        <a:xfrm>
          <a:off x="7295784" y="1127759"/>
          <a:ext cx="0" cy="243839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65304" y="1066799"/>
          <a:ext cx="60959" cy="60959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717124" y="237129"/>
          <a:ext cx="304799" cy="2573740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82654" y="1386479"/>
        <a:ext cx="2558861" cy="275041"/>
      </dsp:txXfrm>
    </dsp:sp>
    <dsp:sp modelId="{66BF7E50-B0B9-4CA6-A85B-9D4651406A39}">
      <dsp:nvSpPr>
        <dsp:cNvPr id="0" name=""/>
        <dsp:cNvSpPr/>
      </dsp:nvSpPr>
      <dsp:spPr>
        <a:xfrm>
          <a:off x="7724741" y="1981199"/>
          <a:ext cx="4289566" cy="1066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dirty="0"/>
            <a:t>kínai szakirány (50 kredit)</a:t>
          </a:r>
        </a:p>
      </dsp:txBody>
      <dsp:txXfrm>
        <a:off x="7724741" y="1981199"/>
        <a:ext cx="4289566" cy="1066799"/>
      </dsp:txXfrm>
    </dsp:sp>
    <dsp:sp modelId="{EB9F98AD-9D45-442C-A194-249D7586D6E7}">
      <dsp:nvSpPr>
        <dsp:cNvPr id="0" name=""/>
        <dsp:cNvSpPr/>
      </dsp:nvSpPr>
      <dsp:spPr>
        <a:xfrm>
          <a:off x="9869524" y="1676399"/>
          <a:ext cx="0" cy="243839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839044" y="1920239"/>
          <a:ext cx="60959" cy="60959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83046" y="397067"/>
          <a:ext cx="337187" cy="2577736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879232" y="1533801"/>
        <a:ext cx="2561276" cy="304267"/>
      </dsp:txXfrm>
    </dsp:sp>
    <dsp:sp modelId="{6CE949F8-A8F9-47DA-9570-4C2547B9FCE3}">
      <dsp:nvSpPr>
        <dsp:cNvPr id="0" name=""/>
        <dsp:cNvSpPr/>
      </dsp:nvSpPr>
      <dsp:spPr>
        <a:xfrm>
          <a:off x="3526" y="0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Keleti nyelvek és kultúrák [kínai] (BA)</a:t>
          </a:r>
        </a:p>
      </dsp:txBody>
      <dsp:txXfrm>
        <a:off x="3526" y="0"/>
        <a:ext cx="4296227" cy="1180155"/>
      </dsp:txXfrm>
    </dsp:sp>
    <dsp:sp modelId="{6D8E3F6D-ABCB-40E5-94D5-13B5021D17B3}">
      <dsp:nvSpPr>
        <dsp:cNvPr id="0" name=""/>
        <dsp:cNvSpPr/>
      </dsp:nvSpPr>
      <dsp:spPr>
        <a:xfrm>
          <a:off x="2151639" y="1247592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117921" y="1180155"/>
          <a:ext cx="67437" cy="67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40508" y="1517342"/>
          <a:ext cx="2577736" cy="337187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40508" y="1517342"/>
        <a:ext cx="2577736" cy="337187"/>
      </dsp:txXfrm>
    </dsp:sp>
    <dsp:sp modelId="{330A9184-E690-4554-BF0F-68F309CC0433}">
      <dsp:nvSpPr>
        <dsp:cNvPr id="0" name=""/>
        <dsp:cNvSpPr/>
      </dsp:nvSpPr>
      <dsp:spPr>
        <a:xfrm>
          <a:off x="2551962" y="2191716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0" bIns="0" numCol="1" spcCol="1270" rtlCol="0" anchor="t" anchorCtr="1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kínai társadalomismeret specializáció</a:t>
          </a:r>
        </a:p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-----</a:t>
          </a:r>
          <a:endParaRPr lang="hu-HU" sz="1000" kern="1200" noProof="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kreatív írás - alkalmazott irodalom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német nyelv, kultúra és gazdaság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nyelvmentor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 dirty="0"/>
        </a:p>
      </dsp:txBody>
      <dsp:txXfrm>
        <a:off x="2551962" y="2191716"/>
        <a:ext cx="4296227" cy="1180155"/>
      </dsp:txXfrm>
    </dsp:sp>
    <dsp:sp modelId="{95DBC6FD-1A66-4390-BDB6-B3CFDAA63C47}">
      <dsp:nvSpPr>
        <dsp:cNvPr id="0" name=""/>
        <dsp:cNvSpPr/>
      </dsp:nvSpPr>
      <dsp:spPr>
        <a:xfrm>
          <a:off x="4729376" y="1854529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95657" y="2124279"/>
          <a:ext cx="67437" cy="67437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6018244" y="1517342"/>
          <a:ext cx="2577736" cy="337187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6018244" y="1517342"/>
        <a:ext cx="2577736" cy="337187"/>
      </dsp:txXfrm>
    </dsp:sp>
    <dsp:sp modelId="{6014709E-C54D-434E-BACD-32CB5C0EB9BB}">
      <dsp:nvSpPr>
        <dsp:cNvPr id="0" name=""/>
        <dsp:cNvSpPr/>
      </dsp:nvSpPr>
      <dsp:spPr>
        <a:xfrm>
          <a:off x="5158999" y="0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5158999" y="0"/>
        <a:ext cx="4296227" cy="1180155"/>
      </dsp:txXfrm>
    </dsp:sp>
    <dsp:sp modelId="{BEAC430D-05C7-41C0-A22F-C397B1B76AF7}">
      <dsp:nvSpPr>
        <dsp:cNvPr id="0" name=""/>
        <dsp:cNvSpPr/>
      </dsp:nvSpPr>
      <dsp:spPr>
        <a:xfrm>
          <a:off x="7307112" y="1247592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73393" y="1180155"/>
          <a:ext cx="67437" cy="67437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716255" y="397067"/>
          <a:ext cx="337187" cy="2577736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95981" y="1533801"/>
        <a:ext cx="2561276" cy="304267"/>
      </dsp:txXfrm>
    </dsp:sp>
    <dsp:sp modelId="{66BF7E50-B0B9-4CA6-A85B-9D4651406A39}">
      <dsp:nvSpPr>
        <dsp:cNvPr id="0" name=""/>
        <dsp:cNvSpPr/>
      </dsp:nvSpPr>
      <dsp:spPr>
        <a:xfrm>
          <a:off x="7736735" y="2191716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dirty="0"/>
            <a:t>japán szakirány (50 kredit)</a:t>
          </a:r>
        </a:p>
      </dsp:txBody>
      <dsp:txXfrm>
        <a:off x="7736735" y="2191716"/>
        <a:ext cx="4296227" cy="1180155"/>
      </dsp:txXfrm>
    </dsp:sp>
    <dsp:sp modelId="{EB9F98AD-9D45-442C-A194-249D7586D6E7}">
      <dsp:nvSpPr>
        <dsp:cNvPr id="0" name=""/>
        <dsp:cNvSpPr/>
      </dsp:nvSpPr>
      <dsp:spPr>
        <a:xfrm>
          <a:off x="9884849" y="1854529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851130" y="2124279"/>
          <a:ext cx="67437" cy="674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983046" y="397067"/>
          <a:ext cx="337187" cy="2577736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879232" y="1533801"/>
        <a:ext cx="2561276" cy="304267"/>
      </dsp:txXfrm>
    </dsp:sp>
    <dsp:sp modelId="{6CE949F8-A8F9-47DA-9570-4C2547B9FCE3}">
      <dsp:nvSpPr>
        <dsp:cNvPr id="0" name=""/>
        <dsp:cNvSpPr/>
      </dsp:nvSpPr>
      <dsp:spPr>
        <a:xfrm>
          <a:off x="3526" y="0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Keleti nyelvek és kultúrák [koreai] (BA)</a:t>
          </a:r>
        </a:p>
      </dsp:txBody>
      <dsp:txXfrm>
        <a:off x="3526" y="0"/>
        <a:ext cx="4296227" cy="1180155"/>
      </dsp:txXfrm>
    </dsp:sp>
    <dsp:sp modelId="{6D8E3F6D-ABCB-40E5-94D5-13B5021D17B3}">
      <dsp:nvSpPr>
        <dsp:cNvPr id="0" name=""/>
        <dsp:cNvSpPr/>
      </dsp:nvSpPr>
      <dsp:spPr>
        <a:xfrm>
          <a:off x="2151639" y="1247592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117921" y="1180155"/>
          <a:ext cx="67437" cy="67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3440508" y="1517342"/>
          <a:ext cx="2577736" cy="337187"/>
        </a:xfrm>
        <a:prstGeom prst="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>
        <a:off x="3440508" y="1517342"/>
        <a:ext cx="2577736" cy="337187"/>
      </dsp:txXfrm>
    </dsp:sp>
    <dsp:sp modelId="{330A9184-E690-4554-BF0F-68F309CC0433}">
      <dsp:nvSpPr>
        <dsp:cNvPr id="0" name=""/>
        <dsp:cNvSpPr/>
      </dsp:nvSpPr>
      <dsp:spPr>
        <a:xfrm>
          <a:off x="2551962" y="2191716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6200" rIns="0" bIns="0" numCol="1" spcCol="1270" rtlCol="0" anchor="t" anchorCtr="1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koreai kultúra specializáció*</a:t>
          </a:r>
        </a:p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-----</a:t>
          </a:r>
          <a:endParaRPr lang="hu-HU" sz="1000" kern="1200" noProof="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kreatív írás - alkalmazott irodalom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/>
            <a:t>német nyelv, kultúra és gazdaság specializáció*</a:t>
          </a:r>
          <a:endParaRPr lang="hu-HU" sz="1000" b="0" i="1" u="none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nyelvmentor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00" b="0" i="1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filozófia specializáció*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 dirty="0"/>
        </a:p>
      </dsp:txBody>
      <dsp:txXfrm>
        <a:off x="2551962" y="2191716"/>
        <a:ext cx="4296227" cy="1180155"/>
      </dsp:txXfrm>
    </dsp:sp>
    <dsp:sp modelId="{95DBC6FD-1A66-4390-BDB6-B3CFDAA63C47}">
      <dsp:nvSpPr>
        <dsp:cNvPr id="0" name=""/>
        <dsp:cNvSpPr/>
      </dsp:nvSpPr>
      <dsp:spPr>
        <a:xfrm>
          <a:off x="4729376" y="1854529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4695657" y="2124279"/>
          <a:ext cx="67437" cy="67437"/>
        </a:xfrm>
        <a:prstGeom prst="ellipse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6018244" y="1517342"/>
          <a:ext cx="2577736" cy="337187"/>
        </a:xfrm>
        <a:prstGeom prst="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Minor</a:t>
          </a:r>
        </a:p>
      </dsp:txBody>
      <dsp:txXfrm>
        <a:off x="6018244" y="1517342"/>
        <a:ext cx="2577736" cy="337187"/>
      </dsp:txXfrm>
    </dsp:sp>
    <dsp:sp modelId="{6014709E-C54D-434E-BACD-32CB5C0EB9BB}">
      <dsp:nvSpPr>
        <dsp:cNvPr id="0" name=""/>
        <dsp:cNvSpPr/>
      </dsp:nvSpPr>
      <dsp:spPr>
        <a:xfrm>
          <a:off x="5158999" y="0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5158999" y="0"/>
        <a:ext cx="4296227" cy="1180155"/>
      </dsp:txXfrm>
    </dsp:sp>
    <dsp:sp modelId="{BEAC430D-05C7-41C0-A22F-C397B1B76AF7}">
      <dsp:nvSpPr>
        <dsp:cNvPr id="0" name=""/>
        <dsp:cNvSpPr/>
      </dsp:nvSpPr>
      <dsp:spPr>
        <a:xfrm>
          <a:off x="7307112" y="1247592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7273393" y="1180155"/>
          <a:ext cx="67437" cy="67437"/>
        </a:xfrm>
        <a:prstGeom prst="ellipse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 rot="5400000">
          <a:off x="9716255" y="397067"/>
          <a:ext cx="337187" cy="2577736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Szakirány</a:t>
          </a:r>
        </a:p>
      </dsp:txBody>
      <dsp:txXfrm rot="-5400000">
        <a:off x="8595981" y="1533801"/>
        <a:ext cx="2561276" cy="304267"/>
      </dsp:txXfrm>
    </dsp:sp>
    <dsp:sp modelId="{66BF7E50-B0B9-4CA6-A85B-9D4651406A39}">
      <dsp:nvSpPr>
        <dsp:cNvPr id="0" name=""/>
        <dsp:cNvSpPr/>
      </dsp:nvSpPr>
      <dsp:spPr>
        <a:xfrm>
          <a:off x="7736735" y="2191716"/>
          <a:ext cx="4296227" cy="11801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dirty="0"/>
            <a:t>japán szakirány (50 kredit)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1" u="none" kern="1200" noProof="0" dirty="0"/>
            <a:t>kínai szakirány (50 kredit)*</a:t>
          </a:r>
          <a:endParaRPr lang="hu-HU" sz="1100" kern="1200" noProof="0" dirty="0"/>
        </a:p>
      </dsp:txBody>
      <dsp:txXfrm>
        <a:off x="7736735" y="2191716"/>
        <a:ext cx="4296227" cy="1180155"/>
      </dsp:txXfrm>
    </dsp:sp>
    <dsp:sp modelId="{EB9F98AD-9D45-442C-A194-249D7586D6E7}">
      <dsp:nvSpPr>
        <dsp:cNvPr id="0" name=""/>
        <dsp:cNvSpPr/>
      </dsp:nvSpPr>
      <dsp:spPr>
        <a:xfrm>
          <a:off x="9884849" y="1854529"/>
          <a:ext cx="0" cy="269749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9851130" y="2124279"/>
          <a:ext cx="67437" cy="674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776110-6B62-49A5-A544-FAF4CED159A8}">
      <dsp:nvSpPr>
        <dsp:cNvPr id="0" name=""/>
        <dsp:cNvSpPr/>
      </dsp:nvSpPr>
      <dsp:spPr>
        <a:xfrm rot="16200000">
          <a:off x="3591643" y="-586661"/>
          <a:ext cx="333686" cy="4510184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NAPPALI KÉPZÉS</a:t>
          </a:r>
        </a:p>
      </dsp:txBody>
      <dsp:txXfrm rot="5400000">
        <a:off x="1519684" y="1517876"/>
        <a:ext cx="4493895" cy="301108"/>
      </dsp:txXfrm>
    </dsp:sp>
    <dsp:sp modelId="{65C204F2-97A7-4DBE-884B-7DA211E9470E}">
      <dsp:nvSpPr>
        <dsp:cNvPr id="0" name=""/>
        <dsp:cNvSpPr/>
      </dsp:nvSpPr>
      <dsp:spPr>
        <a:xfrm>
          <a:off x="1503394" y="0"/>
          <a:ext cx="4510184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Kommunikáció- és médiatudomány (BA)</a:t>
          </a:r>
        </a:p>
      </dsp:txBody>
      <dsp:txXfrm>
        <a:off x="1503394" y="0"/>
        <a:ext cx="4510184" cy="1167901"/>
      </dsp:txXfrm>
    </dsp:sp>
    <dsp:sp modelId="{437641F4-9920-4892-8BB3-4715E07D3034}">
      <dsp:nvSpPr>
        <dsp:cNvPr id="0" name=""/>
        <dsp:cNvSpPr/>
      </dsp:nvSpPr>
      <dsp:spPr>
        <a:xfrm>
          <a:off x="3758486" y="1234638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84733-9C10-4D25-96FD-3FA6613D20DA}">
      <dsp:nvSpPr>
        <dsp:cNvPr id="0" name=""/>
        <dsp:cNvSpPr/>
      </dsp:nvSpPr>
      <dsp:spPr>
        <a:xfrm>
          <a:off x="3725118" y="1167901"/>
          <a:ext cx="66737" cy="66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06C76-4AEB-4C5A-98D4-D327057432F6}">
      <dsp:nvSpPr>
        <dsp:cNvPr id="0" name=""/>
        <dsp:cNvSpPr/>
      </dsp:nvSpPr>
      <dsp:spPr>
        <a:xfrm rot="5400000">
          <a:off x="8101828" y="-586661"/>
          <a:ext cx="333686" cy="4510184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Specializáció</a:t>
          </a:r>
        </a:p>
      </dsp:txBody>
      <dsp:txXfrm rot="-5400000">
        <a:off x="6013580" y="1517876"/>
        <a:ext cx="4493895" cy="301108"/>
      </dsp:txXfrm>
    </dsp:sp>
    <dsp:sp modelId="{82F3C621-7A12-47E4-9649-02299C17AAA9}">
      <dsp:nvSpPr>
        <dsp:cNvPr id="0" name=""/>
        <dsp:cNvSpPr/>
      </dsp:nvSpPr>
      <dsp:spPr>
        <a:xfrm>
          <a:off x="6013578" y="2168959"/>
          <a:ext cx="4510184" cy="11679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nemzetközi kommunikáció specializáció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PR, marketing specializáció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újságírás (nyomtatott, rádió, televízió, online) specializáció</a:t>
          </a:r>
          <a:endParaRPr lang="hu-HU" sz="1100" kern="1200" dirty="0"/>
        </a:p>
      </dsp:txBody>
      <dsp:txXfrm>
        <a:off x="6013578" y="2168959"/>
        <a:ext cx="4510184" cy="1167901"/>
      </dsp:txXfrm>
    </dsp:sp>
    <dsp:sp modelId="{CEBDBB81-FB10-4F42-BAAA-8D14B663AA95}">
      <dsp:nvSpPr>
        <dsp:cNvPr id="0" name=""/>
        <dsp:cNvSpPr/>
      </dsp:nvSpPr>
      <dsp:spPr>
        <a:xfrm>
          <a:off x="8268671" y="1835273"/>
          <a:ext cx="0" cy="266948"/>
        </a:xfrm>
        <a:prstGeom prst="line">
          <a:avLst/>
        </a:pr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C44B2-952A-41C1-A38D-DB02DD1CCE4D}">
      <dsp:nvSpPr>
        <dsp:cNvPr id="0" name=""/>
        <dsp:cNvSpPr/>
      </dsp:nvSpPr>
      <dsp:spPr>
        <a:xfrm>
          <a:off x="8235302" y="2102222"/>
          <a:ext cx="66737" cy="66737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2527181" y="316485"/>
          <a:ext cx="389210" cy="3259135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NAPPALI KÉPZÉS</a:t>
          </a:r>
        </a:p>
      </dsp:txBody>
      <dsp:txXfrm rot="5400000">
        <a:off x="1111219" y="1770447"/>
        <a:ext cx="3240135" cy="351210"/>
      </dsp:txXfrm>
    </dsp:sp>
    <dsp:sp modelId="{6CE949F8-A8F9-47DA-9570-4C2547B9FCE3}">
      <dsp:nvSpPr>
        <dsp:cNvPr id="0" name=""/>
        <dsp:cNvSpPr/>
      </dsp:nvSpPr>
      <dsp:spPr>
        <a:xfrm>
          <a:off x="5840" y="0"/>
          <a:ext cx="5431892" cy="1362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noProof="0" dirty="0"/>
            <a:t>Magyar (BA)</a:t>
          </a:r>
        </a:p>
      </dsp:txBody>
      <dsp:txXfrm>
        <a:off x="5840" y="0"/>
        <a:ext cx="5431892" cy="1362237"/>
      </dsp:txXfrm>
    </dsp:sp>
    <dsp:sp modelId="{6D8E3F6D-ABCB-40E5-94D5-13B5021D17B3}">
      <dsp:nvSpPr>
        <dsp:cNvPr id="0" name=""/>
        <dsp:cNvSpPr/>
      </dsp:nvSpPr>
      <dsp:spPr>
        <a:xfrm>
          <a:off x="2721786" y="1440079"/>
          <a:ext cx="0" cy="311368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2682865" y="1362237"/>
          <a:ext cx="77842" cy="778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4351354" y="1751448"/>
          <a:ext cx="3259135" cy="389210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Specializáció</a:t>
          </a:r>
        </a:p>
      </dsp:txBody>
      <dsp:txXfrm>
        <a:off x="4351354" y="1751448"/>
        <a:ext cx="3259135" cy="389210"/>
      </dsp:txXfrm>
    </dsp:sp>
    <dsp:sp modelId="{330A9184-E690-4554-BF0F-68F309CC0433}">
      <dsp:nvSpPr>
        <dsp:cNvPr id="0" name=""/>
        <dsp:cNvSpPr/>
      </dsp:nvSpPr>
      <dsp:spPr>
        <a:xfrm>
          <a:off x="3264975" y="2529869"/>
          <a:ext cx="5431892" cy="1362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nyelvmentor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művelődéstudomány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kreatív írás - alkalmazott irodalom specializáció</a:t>
          </a:r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noProof="0" dirty="0"/>
            <a:t>------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német nyelv, kultúra és gazdaság specializáció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0" i="1" u="none" kern="1200" dirty="0"/>
            <a:t>ókor-középkor specializáció</a:t>
          </a:r>
          <a:endParaRPr lang="hu-HU" sz="1100" kern="1200" dirty="0"/>
        </a:p>
      </dsp:txBody>
      <dsp:txXfrm>
        <a:off x="3264975" y="2529869"/>
        <a:ext cx="5431892" cy="1362237"/>
      </dsp:txXfrm>
    </dsp:sp>
    <dsp:sp modelId="{95DBC6FD-1A66-4390-BDB6-B3CFDAA63C47}">
      <dsp:nvSpPr>
        <dsp:cNvPr id="0" name=""/>
        <dsp:cNvSpPr/>
      </dsp:nvSpPr>
      <dsp:spPr>
        <a:xfrm>
          <a:off x="5980921" y="2140658"/>
          <a:ext cx="0" cy="311368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5942000" y="2452027"/>
          <a:ext cx="77842" cy="77842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 rot="5400000">
          <a:off x="9045451" y="316485"/>
          <a:ext cx="389210" cy="3259135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rtlCol="0" anchor="ctr" anchorCtr="1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200" kern="1200" noProof="0" dirty="0"/>
            <a:t>Minor</a:t>
          </a:r>
        </a:p>
      </dsp:txBody>
      <dsp:txXfrm rot="-5400000">
        <a:off x="7610489" y="1770447"/>
        <a:ext cx="3240135" cy="351210"/>
      </dsp:txXfrm>
    </dsp:sp>
    <dsp:sp modelId="{6014709E-C54D-434E-BACD-32CB5C0EB9BB}">
      <dsp:nvSpPr>
        <dsp:cNvPr id="0" name=""/>
        <dsp:cNvSpPr/>
      </dsp:nvSpPr>
      <dsp:spPr>
        <a:xfrm>
          <a:off x="6524111" y="0"/>
          <a:ext cx="5431892" cy="1362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kern="1200" noProof="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100" b="1" i="0" u="none" kern="1200" dirty="0"/>
        </a:p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anglisztika minor</a:t>
          </a:r>
          <a:endParaRPr lang="hu-HU" sz="1100" kern="1200" noProof="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</a:t>
          </a:r>
          <a:r>
            <a:rPr lang="hu-HU" sz="1100" b="1" i="0" u="none" kern="1200" dirty="0" err="1"/>
            <a:t>néderlandisztika</a:t>
          </a:r>
          <a:r>
            <a:rPr lang="hu-HU" sz="1100" b="1" i="0" u="none" kern="1200" dirty="0"/>
            <a:t>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germanisztika [német] minor</a:t>
          </a:r>
          <a:endParaRPr lang="hu-HU" sz="11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keleti nyelvek és kultúrák [japán] minor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>
              <a:solidFill>
                <a:schemeClr val="tx1"/>
              </a:solidFill>
            </a:rPr>
            <a:t>kommunikáció- és médiatudomány minor</a:t>
          </a:r>
          <a:endParaRPr lang="hu-HU" sz="1100" kern="1200" dirty="0">
            <a:solidFill>
              <a:schemeClr val="tx1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b="1" i="0" u="none" kern="1200" dirty="0"/>
            <a:t>történelem minor</a:t>
          </a:r>
          <a:endParaRPr lang="hu-HU" sz="1100" kern="1200" dirty="0"/>
        </a:p>
      </dsp:txBody>
      <dsp:txXfrm>
        <a:off x="6524111" y="0"/>
        <a:ext cx="5431892" cy="1362237"/>
      </dsp:txXfrm>
    </dsp:sp>
    <dsp:sp modelId="{BEAC430D-05C7-41C0-A22F-C397B1B76AF7}">
      <dsp:nvSpPr>
        <dsp:cNvPr id="0" name=""/>
        <dsp:cNvSpPr/>
      </dsp:nvSpPr>
      <dsp:spPr>
        <a:xfrm>
          <a:off x="9240057" y="1440079"/>
          <a:ext cx="0" cy="311368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9201136" y="1362237"/>
          <a:ext cx="77842" cy="77842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Lekerekített téglalap idősor"/>
  <dgm:desc val="Események időrendi sorrendben történő megjelenítésére használható. A leírás egy láthatatlan dobozban jelenik meg, míg a dátum a téglalapokon belül látható, kivéve az első és utolsó csomópontot, ahol a téglalap sarkai lekerekítettek. Nagy mennyiségű szöveget jeleníthet meg hosszú leíró dátumformátummal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EF688D4-7F16-4BD2-88B7-263C95453B3E}" type="datetime1">
              <a:rPr lang="hu-HU" smtClean="0"/>
              <a:t>2025. 04. 12.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0FB2356-45F8-4CBB-BBF8-E3F4E0C0F34E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6827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C459D-B4D6-4012-8FBB-7A7108C17062}" type="datetime1">
              <a:rPr lang="hu-HU" smtClean="0"/>
              <a:pPr/>
              <a:t>2025. 04. 12.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 dirty="0"/>
              <a:t>Mintaszöveg szerkesztése</a:t>
            </a:r>
          </a:p>
          <a:p>
            <a:pPr lvl="1" rtl="0"/>
            <a:r>
              <a:rPr lang="hu-HU" noProof="0" dirty="0"/>
              <a:t>Második szint</a:t>
            </a:r>
          </a:p>
          <a:p>
            <a:pPr lvl="2" rtl="0"/>
            <a:r>
              <a:rPr lang="hu-HU" noProof="0" dirty="0"/>
              <a:t>Harmadik szint</a:t>
            </a:r>
          </a:p>
          <a:p>
            <a:pPr lvl="3" rtl="0"/>
            <a:r>
              <a:rPr lang="hu-HU" noProof="0" dirty="0"/>
              <a:t>Negyedik szint</a:t>
            </a:r>
          </a:p>
          <a:p>
            <a:pPr lvl="4" rtl="0"/>
            <a:r>
              <a:rPr lang="hu-HU" noProof="0" dirty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900A82-9926-4DBA-8BA5-A22EEB8ACF8E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8423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615771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597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5750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7803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E4B68-7162-9135-A55A-5F374B893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22E783C-3068-37AC-2149-A5E2FD5E2F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2D56687-030A-79A9-5195-F511C4D3E7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601AC61-0EAF-D7A8-6D61-FBEBD81F4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2357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6361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1C583-9A85-389F-C7C9-3C9CEC38F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74472C4-289E-AD21-60E5-254C9FFD3B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B80D505-4058-4494-29EB-E2B0AF9A6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1EF5B50-E3CE-1BB3-8C5E-A9A0D7F800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15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37017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1417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819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4341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A6EB5-96DF-6466-B6B1-606124B13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55FCF6C-E2FB-4FB1-46C9-A2BA60189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225A33E-EA1E-FFFB-570A-03AC812F1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774E2CF-26EB-48A8-6183-03AF6D417B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84632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2713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5781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A4A79-2164-2C65-0C28-C50C5E3CF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359CBAA-568B-3383-8107-28610974D6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9EC8D41-4B21-8B64-7196-64481ED1A3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A1245BF-D9F1-0A6E-3447-5F17C7ABCF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766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hu-HU" smtClean="0"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9705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Egyenes összekötő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églalap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Téglalap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Egyenlő szárú háromszög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Téglalap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Téglalap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Téglalap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Egyenlő szárú háromszög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gyenlő szárú háromszög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rtlCol="0"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rtlCol="0"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hu-HU" noProof="0"/>
              <a:t>Kattintson ide az alcím mintájának szerkesztéséhez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487149-6A93-4FA1-BE5A-5D631D57B426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felir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4EFC58-14A2-415C-A823-6EDFC0F5FFA9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23" name="Szöveg helye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CA17BE-1851-4FCA-B3DF-0FA8294BD60D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u-HU" sz="8000" noProof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„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u-HU" sz="8000" noProof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hu-HU" noProof="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j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rtlCol="0" anchor="b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ADECF4-AFE1-4173-9BCD-35DED4B69BAB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– névj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23" name="Szöveg helye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9A67DB-F73C-44EB-814F-69F0D1F22955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u-HU" sz="8000" noProof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„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hu-HU" sz="8000" noProof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23" name="Szöveg helye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3007EF-A8FA-4833-AB57-F7A77812C15D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1A555-E932-426A-9282-12A7AFF67F97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9333C77-0158-454C-844F-B7AB9BD7DAD4}" type="slidenum">
              <a:rPr lang="hu-HU" noProof="0" smtClean="0"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rtlCol="0" anchor="ctr"/>
          <a:lstStyle/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CD56CD-1FF9-437B-984D-D4EE2B3E0527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92DCED-64FE-41BC-B886-A871836BD7D9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93FFFF-4736-468C-8E9C-3A337D1002BB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 rtlCol="0"/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08703D-F9ED-4E03-8683-BF8E7B27C688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F9F0C5-380F-41C2-899A-BAC0F0927E16}" type="slidenum">
              <a:rPr lang="hu-HU" noProof="0" smtClean="0"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 rtlCol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 rtlCol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E5C0B2-35D2-4207-AD9D-9B6414E27455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rtlCol="0"/>
          <a:lstStyle/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C721E9-10E2-4127-A2B7-7C85093BDE8C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C3D6DB-80C8-4E1E-9EF8-231CF93B55A6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rtlCol="0" anchor="b">
            <a:normAutofit/>
          </a:bodyPr>
          <a:lstStyle>
            <a:lvl1pPr>
              <a:defRPr sz="2000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 rtlCol="0">
            <a:normAutofit/>
          </a:bodyPr>
          <a:lstStyle/>
          <a:p>
            <a:pPr lvl="0" rtl="0"/>
            <a:r>
              <a:rPr lang="hu-HU" noProof="0"/>
              <a:t>Mintaszöveg szerkesztése</a:t>
            </a:r>
          </a:p>
          <a:p>
            <a:pPr lvl="1" rtl="0"/>
            <a:r>
              <a:rPr lang="hu-HU" noProof="0"/>
              <a:t>Második szint</a:t>
            </a:r>
          </a:p>
          <a:p>
            <a:pPr lvl="2" rtl="0"/>
            <a:r>
              <a:rPr lang="hu-HU" noProof="0"/>
              <a:t>Harmadik szint</a:t>
            </a:r>
          </a:p>
          <a:p>
            <a:pPr lvl="3" rtl="0"/>
            <a:r>
              <a:rPr lang="hu-HU" noProof="0"/>
              <a:t>Negyedik szint</a:t>
            </a:r>
          </a:p>
          <a:p>
            <a:pPr lvl="4" rtl="0"/>
            <a:r>
              <a:rPr lang="hu-HU" noProof="0"/>
              <a:t>Ötödik szint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CB1BD6-0B27-4528-BDBB-DC2D26416810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hu-HU" noProof="0" smtClean="0"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hu-HU" noProof="0"/>
              <a:t>Mintacím szerkesztése</a:t>
            </a:r>
            <a:endParaRPr lang="hu-HU" noProof="0" dirty="0"/>
          </a:p>
        </p:txBody>
      </p:sp>
      <p:sp>
        <p:nvSpPr>
          <p:cNvPr id="3" name="Kép helyőrzője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hu-HU" noProof="0"/>
              <a:t>Kép beszúrásához kattintson az ikonra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hu-HU" noProof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F3A994-9C7E-4273-861D-2E21C43AD189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Egyenes összekötő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églalap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Téglalap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Egyenlő szárú háromszög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Téglalap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Téglalap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Téglalap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Egyenlő szárú háromszög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Egyenlő szárú háromszög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hu-HU" noProof="0" dirty="0"/>
              <a:t>Mintacím stílusának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u-HU" noProof="0" dirty="0"/>
              <a:t>Mintaszöveg szerkesztése</a:t>
            </a:r>
          </a:p>
          <a:p>
            <a:pPr lvl="1" rtl="0"/>
            <a:r>
              <a:rPr lang="hu-HU" noProof="0" dirty="0"/>
              <a:t>Második szint</a:t>
            </a:r>
          </a:p>
          <a:p>
            <a:pPr lvl="2" rtl="0"/>
            <a:r>
              <a:rPr lang="hu-HU" noProof="0" dirty="0"/>
              <a:t>Harmadik szint</a:t>
            </a:r>
          </a:p>
          <a:p>
            <a:pPr lvl="3" rtl="0"/>
            <a:r>
              <a:rPr lang="hu-HU" noProof="0" dirty="0"/>
              <a:t>Negyedik szint</a:t>
            </a:r>
          </a:p>
          <a:p>
            <a:pPr lvl="4" rtl="0"/>
            <a:r>
              <a:rPr lang="hu-HU" noProof="0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8C64245-E1E7-4C6C-BA14-4E71044F1A99}" type="datetime1">
              <a:rPr lang="hu-HU" noProof="0" smtClean="0"/>
              <a:t>2025. 04. 12.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Téglalap 30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églalap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9" name="Téglalap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1" name="Egyenlő szárú háromszög 40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3" name="Téglalap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5" name="Egyenlő szárú háromszög 44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7" name="Szabadkézi alakzat: Alakzat 46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49" name="Egyenlő szárú háromszög 48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42C1D04-249B-46E2-9FAF-8DF29CC44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2"/>
            <a:ext cx="6960759" cy="2568996"/>
          </a:xfrm>
        </p:spPr>
        <p:txBody>
          <a:bodyPr rtlCol="0">
            <a:normAutofit fontScale="90000"/>
          </a:bodyPr>
          <a:lstStyle/>
          <a:p>
            <a:pPr algn="l"/>
            <a:r>
              <a:rPr lang="hu-HU" sz="6000" dirty="0">
                <a:solidFill>
                  <a:srgbClr val="FFFFFF"/>
                </a:solidFill>
              </a:rPr>
              <a:t>MINOROK, SPECIALIZÁCIÓK,</a:t>
            </a:r>
            <a:br>
              <a:rPr lang="hu-HU" sz="6000" dirty="0">
                <a:solidFill>
                  <a:srgbClr val="FFFFFF"/>
                </a:solidFill>
              </a:rPr>
            </a:br>
            <a:r>
              <a:rPr lang="hu-HU" sz="6000" dirty="0">
                <a:solidFill>
                  <a:srgbClr val="FFFFFF"/>
                </a:solidFill>
              </a:rPr>
              <a:t>SZAKIRÁNYOK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28B1921-F533-4F9E-8BF6-80EC4D451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7"/>
            <a:ext cx="7050338" cy="2366523"/>
          </a:xfrm>
        </p:spPr>
        <p:txBody>
          <a:bodyPr rtlCol="0">
            <a:normAutofit/>
          </a:bodyPr>
          <a:lstStyle/>
          <a:p>
            <a:pPr algn="l" rtl="0"/>
            <a:r>
              <a:rPr lang="hu-HU" dirty="0">
                <a:solidFill>
                  <a:srgbClr val="FFFFFF">
                    <a:alpha val="70000"/>
                  </a:srgbClr>
                </a:solidFill>
              </a:rPr>
              <a:t>Alapképzési szakok szerinti bontásban</a:t>
            </a:r>
          </a:p>
          <a:p>
            <a:pPr algn="l" rtl="0"/>
            <a:endParaRPr lang="hu-HU" dirty="0">
              <a:solidFill>
                <a:srgbClr val="FFFFFF">
                  <a:alpha val="70000"/>
                </a:srgbClr>
              </a:solidFill>
            </a:endParaRPr>
          </a:p>
          <a:p>
            <a:pPr algn="l" rtl="0"/>
            <a:r>
              <a:rPr lang="hu-HU" dirty="0">
                <a:solidFill>
                  <a:srgbClr val="FFFFFF">
                    <a:alpha val="70000"/>
                  </a:srgbClr>
                </a:solidFill>
              </a:rPr>
              <a:t>MIBŐL VÁLASZTHAT A HALLGATÓ? </a:t>
            </a:r>
          </a:p>
          <a:p>
            <a:pPr algn="l" rtl="0"/>
            <a:endParaRPr lang="hu-HU" dirty="0">
              <a:solidFill>
                <a:srgbClr val="FFFFFF">
                  <a:alpha val="70000"/>
                </a:srgbClr>
              </a:solidFill>
            </a:endParaRPr>
          </a:p>
          <a:p>
            <a:pPr algn="l" rtl="0"/>
            <a:r>
              <a:rPr lang="hu-HU" i="1" dirty="0">
                <a:solidFill>
                  <a:srgbClr val="FFFFFF">
                    <a:alpha val="70000"/>
                  </a:srgbClr>
                </a:solidFill>
              </a:rPr>
              <a:t>* A csillaggal megjelölt minorok, specializációk indításáról várhatóan a KRE Szenátusa 2025. május 22-i ülésén dönt.</a:t>
            </a:r>
          </a:p>
          <a:p>
            <a:pPr algn="l" rtl="0"/>
            <a:endParaRPr lang="hu-HU" dirty="0">
              <a:solidFill>
                <a:srgbClr val="FFFFFF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680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MAGYAR alapképzési szak (BA)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4845748"/>
              </p:ext>
            </p:extLst>
          </p:nvPr>
        </p:nvGraphicFramePr>
        <p:xfrm>
          <a:off x="139960" y="102637"/>
          <a:ext cx="11961844" cy="3892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9634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765972"/>
            <a:ext cx="10805829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SZABAD BÖLCSÉSZET alapképzési szak (BA)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4634817"/>
              </p:ext>
            </p:extLst>
          </p:nvPr>
        </p:nvGraphicFramePr>
        <p:xfrm>
          <a:off x="121298" y="111967"/>
          <a:ext cx="11952514" cy="3882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75160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SZOCIOLÓGIA alapképzési szak (BA) – </a:t>
            </a:r>
            <a:r>
              <a:rPr lang="hu-HU" sz="4400" i="1" dirty="0">
                <a:solidFill>
                  <a:schemeClr val="bg1"/>
                </a:solidFill>
              </a:rPr>
              <a:t>nappali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5080868"/>
              </p:ext>
            </p:extLst>
          </p:nvPr>
        </p:nvGraphicFramePr>
        <p:xfrm>
          <a:off x="93307" y="102637"/>
          <a:ext cx="12017828" cy="3326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0475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0CAAEA-9472-58B8-D581-24F96428D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27E67B0A-AD76-72BA-8E83-1523D1A92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354BF147-9263-7BA7-104F-3A3059621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EC5F6E8B-1F4E-FC29-129F-67500F60B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260BFF61-DC82-6AD5-C1C3-A8BA92C8D4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2DCB6084-C42F-5049-5179-58FC0F1EB7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912BB5C-ABE8-D308-84CE-31F1849585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3C0D7790-C42F-5F4C-28C3-71262BB45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1AEEBA96-1ED4-7C7F-BB73-8647E0F44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BC09460B-C749-357F-666C-368B564C2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9E64C555-5964-ACB8-68BF-BD1C30B28E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F79E99E1-709B-A2D9-6ECC-35FE8B368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DF818C5D-1B40-65EF-9FD1-F53D16A3A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SZOCIOLÓGIA alapképzési szak (BA) – </a:t>
            </a:r>
            <a:r>
              <a:rPr lang="hu-HU" sz="4400" i="1" dirty="0">
                <a:solidFill>
                  <a:schemeClr val="bg1"/>
                </a:solidFill>
              </a:rPr>
              <a:t>levelező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6C9D5161-0879-0BE4-1D51-52B021846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1415A57E-936A-A541-6561-A5A1DE08CD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714970"/>
              </p:ext>
            </p:extLst>
          </p:nvPr>
        </p:nvGraphicFramePr>
        <p:xfrm>
          <a:off x="93307" y="102637"/>
          <a:ext cx="12017828" cy="3326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6225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TÖRTÉNELEM alapképzési szak (BA) – </a:t>
            </a:r>
            <a:r>
              <a:rPr lang="hu-HU" sz="4400" i="1" dirty="0">
                <a:solidFill>
                  <a:schemeClr val="bg1"/>
                </a:solidFill>
              </a:rPr>
              <a:t>nappali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4390510"/>
              </p:ext>
            </p:extLst>
          </p:nvPr>
        </p:nvGraphicFramePr>
        <p:xfrm>
          <a:off x="3176" y="354563"/>
          <a:ext cx="12070636" cy="3660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6763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CE21E8-9198-4CBF-2AFE-9201FF698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21FE0EC3-C7F3-1014-4753-03EBF52AE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40261DEB-C000-EC79-FE1B-406FFB2D0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1BB07B5C-A5D2-2029-E2DB-26CCA4B61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6AEBDEB2-831D-6945-2134-69EC7ADD1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341974BD-A554-AF85-EED2-9F3AF1C7D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61AEBACD-EA86-C72F-23A1-A6F22B26AA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F5E7231E-2928-947D-6BAB-909FE4EFE4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AC0B6026-1113-A634-DCF2-A36E620B8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6A62187B-E77B-62A4-0AD7-25AE703DFF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AD879DAA-1D99-5219-2C02-EAA02034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FE5562E2-3F9E-D276-8192-A4747927A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EAACCA27-7B87-E59C-3F42-6164BC3E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TÖRTÉNELEM alapképzési szak (BA) – </a:t>
            </a:r>
            <a:r>
              <a:rPr lang="hu-HU" sz="4400" i="1" dirty="0">
                <a:solidFill>
                  <a:schemeClr val="bg1"/>
                </a:solidFill>
              </a:rPr>
              <a:t>levelező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1C4BECA1-71B7-0775-7A99-C3CC424A5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1EF6E8EF-54FB-B95E-942E-3A5250F71C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6301823"/>
              </p:ext>
            </p:extLst>
          </p:nvPr>
        </p:nvGraphicFramePr>
        <p:xfrm>
          <a:off x="3176" y="354563"/>
          <a:ext cx="12070636" cy="3660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92080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ANGLISZTIKA alapképzési szak (BA)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4471882"/>
              </p:ext>
            </p:extLst>
          </p:nvPr>
        </p:nvGraphicFramePr>
        <p:xfrm>
          <a:off x="-234494" y="-26161"/>
          <a:ext cx="11961845" cy="3268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7402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9603942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GERMANISZTIKA alapképzési szak (BA) - NÉDERLANDISZTIKA szakirány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104410"/>
              </p:ext>
            </p:extLst>
          </p:nvPr>
        </p:nvGraphicFramePr>
        <p:xfrm>
          <a:off x="129074" y="94276"/>
          <a:ext cx="11933852" cy="333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4680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9147150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GERMANISZTIKA alapképzési szak (BA) - NÉMET szakirány – </a:t>
            </a:r>
            <a:r>
              <a:rPr lang="hu-HU" sz="4400" i="1" dirty="0">
                <a:solidFill>
                  <a:schemeClr val="bg1"/>
                </a:solidFill>
              </a:rPr>
              <a:t>nappali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682231"/>
              </p:ext>
            </p:extLst>
          </p:nvPr>
        </p:nvGraphicFramePr>
        <p:xfrm>
          <a:off x="102637" y="92140"/>
          <a:ext cx="11999167" cy="333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00077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D60FB-CBEA-7993-E072-482E17176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D7A78606-0E29-870B-271F-6EC395620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CD912DF8-E5D6-1C2E-EF2E-744343073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FE5E61D1-01C2-14E2-738C-4A7C68935A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F30752E3-B569-1ACF-133F-4486702895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7058756D-5FC4-8AAB-3EB1-0174B2D501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A64E7B1F-288F-F6E5-08D5-CAB7E64EB2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899BCC89-CBE1-5BFD-A748-C1F696FE7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E8B4FE9D-02E4-DDDE-F013-BBFA58DFF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4CC538B-5E0A-C74C-CC50-37C455247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BF2B4406-74BB-0149-1B9D-7ED5554512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1791411B-47E3-531A-D990-8B398A306D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005A0340-B661-F30C-7CB0-2F1454022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9147150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GERMANISZTIKA alapképzési szak (BA) - NÉMET szakirány – </a:t>
            </a:r>
            <a:r>
              <a:rPr lang="hu-HU" sz="4400" i="1" dirty="0">
                <a:solidFill>
                  <a:schemeClr val="bg1"/>
                </a:solidFill>
              </a:rPr>
              <a:t>levelező munkarend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B7900576-616B-9C77-8FEB-EA356FFC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307705C8-FEB8-6CB7-DE01-D1BF23FD01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340934"/>
              </p:ext>
            </p:extLst>
          </p:nvPr>
        </p:nvGraphicFramePr>
        <p:xfrm>
          <a:off x="102637" y="92140"/>
          <a:ext cx="11999167" cy="3336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3122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4765972"/>
            <a:ext cx="11340496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spc="-160" dirty="0">
                <a:solidFill>
                  <a:schemeClr val="bg1"/>
                </a:solidFill>
              </a:rPr>
              <a:t>KELETI NYELVEK ÉS KULTÚRÁK alapképzési szak </a:t>
            </a:r>
            <a:r>
              <a:rPr lang="hu-HU" sz="4400" dirty="0">
                <a:solidFill>
                  <a:schemeClr val="bg1"/>
                </a:solidFill>
              </a:rPr>
              <a:t>(BA)- JAPÁN szakirány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6227438"/>
              </p:ext>
            </p:extLst>
          </p:nvPr>
        </p:nvGraphicFramePr>
        <p:xfrm>
          <a:off x="0" y="5697"/>
          <a:ext cx="12017829" cy="304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4990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11433800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spc="-160" dirty="0">
                <a:solidFill>
                  <a:schemeClr val="bg1"/>
                </a:solidFill>
              </a:rPr>
              <a:t>KELETI NYELVEK ÉS KULTÚRÁK alapképzési szak </a:t>
            </a:r>
            <a:r>
              <a:rPr lang="hu-HU" sz="4400" dirty="0">
                <a:solidFill>
                  <a:schemeClr val="bg1"/>
                </a:solidFill>
              </a:rPr>
              <a:t>(BA)- KÍNAI szakirány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992913"/>
              </p:ext>
            </p:extLst>
          </p:nvPr>
        </p:nvGraphicFramePr>
        <p:xfrm>
          <a:off x="74645" y="24024"/>
          <a:ext cx="12036489" cy="3371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3191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705C62-1D3A-3B96-6791-8D8F9A6BD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487DE083-DD74-39FE-3F8A-E905F5CF8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5B80C207-9270-13E4-A923-B6864B1B5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F4D0BFE7-F099-CE54-D017-A26851FAF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A58A6261-D5FD-0A13-DE13-85CF6103C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78949D-0D0A-C956-EFC1-FD7C766A5D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25B06553-2BCE-EAE1-608B-EFDE53A4A3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AA2977F5-1CCF-600C-C462-670780BD12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5A45E185-04F2-34DA-7157-422FB5A78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CD69D583-5BC8-EDD6-0667-03E86F4B7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C7548477-AB83-9A5A-69C8-346F23A608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CFDAE35F-811B-37A6-FD25-9E80FE9724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30A3938B-EF95-5F7C-97CC-51C10D888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11294926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spc="-160" dirty="0">
                <a:solidFill>
                  <a:schemeClr val="bg1"/>
                </a:solidFill>
              </a:rPr>
              <a:t>KELETI NYELVEK ÉS KULTÚRÁK alapképzési szak </a:t>
            </a:r>
            <a:r>
              <a:rPr lang="hu-HU" sz="4400" dirty="0">
                <a:solidFill>
                  <a:schemeClr val="bg1"/>
                </a:solidFill>
              </a:rPr>
              <a:t>(BA)- KOREAI szakirány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7E310E82-D492-5B9F-D62B-6A0572C05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5CE0FA94-BECE-6410-2DEF-D48F704ED5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7656705"/>
              </p:ext>
            </p:extLst>
          </p:nvPr>
        </p:nvGraphicFramePr>
        <p:xfrm>
          <a:off x="74645" y="24024"/>
          <a:ext cx="12036489" cy="3371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6982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églalap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>
              <a:solidFill>
                <a:schemeClr val="bg1"/>
              </a:solidFill>
            </a:endParaRPr>
          </a:p>
        </p:txBody>
      </p:sp>
      <p:grpSp>
        <p:nvGrpSpPr>
          <p:cNvPr id="80" name="Csoport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églalap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4" name="Téglalap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5" name="Egyenlő szárú háromszög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6" name="Téglalap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7" name="Téglalap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8" name="Téglalap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  <p:sp>
          <p:nvSpPr>
            <p:cNvPr id="89" name="Egyenlő szárú háromszög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hu-HU"/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9038166" cy="1320800"/>
          </a:xfrm>
        </p:spPr>
        <p:txBody>
          <a:bodyPr rtlCol="0" anchor="ctr">
            <a:normAutofit fontScale="90000"/>
          </a:bodyPr>
          <a:lstStyle/>
          <a:p>
            <a:r>
              <a:rPr lang="hu-HU" sz="4400" dirty="0">
                <a:solidFill>
                  <a:schemeClr val="bg1"/>
                </a:solidFill>
              </a:rPr>
              <a:t>KOMMUNIKÁCIÓ- ÉS MÉDIATUDOMÁNY alapképzési szak (BA)</a:t>
            </a:r>
          </a:p>
        </p:txBody>
      </p:sp>
      <p:sp useBgFill="1">
        <p:nvSpPr>
          <p:cNvPr id="91" name="Téglalap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dirty="0"/>
          </a:p>
        </p:txBody>
      </p:sp>
      <p:graphicFrame>
        <p:nvGraphicFramePr>
          <p:cNvPr id="17" name="Tartalom helye 2" descr="SmartArt idővonal ábra helykitöltő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5358497"/>
              </p:ext>
            </p:extLst>
          </p:nvPr>
        </p:nvGraphicFramePr>
        <p:xfrm>
          <a:off x="93307" y="92139"/>
          <a:ext cx="12027158" cy="3336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4738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menzió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5369_TF89119559.potx" id="{F0DB88B7-FC6A-4022-8D8D-2DAE10FCBC4E}" vid="{05579A81-E1F7-4E89-BDC4-893E6AAF6A0F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EF1282-A6E9-4912-8AB9-8ED69BF709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24F515-356D-4532-BE08-F6D7771916F0}">
  <ds:schemaRefs>
    <ds:schemaRef ds:uri="http://schemas.microsoft.com/office/infopath/2007/PartnerControls"/>
    <ds:schemaRef ds:uri="16c05727-aa75-4e4a-9b5f-8a80a1165891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71af3243-3dd4-4a8d-8c0d-dd76da1f02a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3E04B51-1D33-4F14-BBD7-79D7D27E2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Csiszolt arculat</Template>
  <TotalTime>788</TotalTime>
  <Words>807</Words>
  <Application>Microsoft Office PowerPoint</Application>
  <PresentationFormat>Szélesvásznú</PresentationFormat>
  <Paragraphs>203</Paragraphs>
  <Slides>15</Slides>
  <Notes>15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Dimenzió</vt:lpstr>
      <vt:lpstr>MINOROK, SPECIALIZÁCIÓK, SZAKIRÁNYOK</vt:lpstr>
      <vt:lpstr>ANGLISZTIKA alapképzési szak (BA)</vt:lpstr>
      <vt:lpstr>GERMANISZTIKA alapképzési szak (BA) - NÉDERLANDISZTIKA szakirány</vt:lpstr>
      <vt:lpstr>GERMANISZTIKA alapképzési szak (BA) - NÉMET szakirány – nappali munkarend</vt:lpstr>
      <vt:lpstr>GERMANISZTIKA alapképzési szak (BA) - NÉMET szakirány – levelező munkarend</vt:lpstr>
      <vt:lpstr>KELETI NYELVEK ÉS KULTÚRÁK alapképzési szak (BA)- JAPÁN szakirány</vt:lpstr>
      <vt:lpstr>KELETI NYELVEK ÉS KULTÚRÁK alapképzési szak (BA)- KÍNAI szakirány</vt:lpstr>
      <vt:lpstr>KELETI NYELVEK ÉS KULTÚRÁK alapképzési szak (BA)- KOREAI szakirány</vt:lpstr>
      <vt:lpstr>KOMMUNIKÁCIÓ- ÉS MÉDIATUDOMÁNY alapképzési szak (BA)</vt:lpstr>
      <vt:lpstr>MAGYAR alapképzési szak (BA)</vt:lpstr>
      <vt:lpstr>SZABAD BÖLCSÉSZET alapképzési szak (BA)</vt:lpstr>
      <vt:lpstr>SZOCIOLÓGIA alapképzési szak (BA) – nappali munkarend</vt:lpstr>
      <vt:lpstr>SZOCIOLÓGIA alapképzési szak (BA) – levelező munkarend</vt:lpstr>
      <vt:lpstr>TÖRTÉNELEM alapképzési szak (BA) – nappali munkarend</vt:lpstr>
      <vt:lpstr>TÖRTÉNELEM alapképzési szak (BA) – levelező munkarend</vt:lpstr>
    </vt:vector>
  </TitlesOfParts>
  <Company>Károli Gáspár Református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MINOROK, SPECIALIZÁCIÓK, SZAKIRÁNYOK</dc:title>
  <dc:creator>BTK Oktatási Dékánhelyettes</dc:creator>
  <cp:lastModifiedBy>Dr. Pataki Viktor</cp:lastModifiedBy>
  <cp:revision>41</cp:revision>
  <cp:lastPrinted>2025-04-10T19:22:30Z</cp:lastPrinted>
  <dcterms:created xsi:type="dcterms:W3CDTF">2023-03-13T14:07:34Z</dcterms:created>
  <dcterms:modified xsi:type="dcterms:W3CDTF">2025-04-12T13:44:23Z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