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8941C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A Szakdolgozat 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 és a hozzá tartozó nyilatkozatok feltöltése a </a:t>
            </a:r>
            <a:r>
              <a:rPr lang="hu-HU" dirty="0" err="1">
                <a:latin typeface="+mn-lt"/>
              </a:rPr>
              <a:t>Neptunba</a:t>
            </a:r>
            <a:endParaRPr lang="hu-HU" dirty="0"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5" name="Kép 4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szakdolgozat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Végleges címet </a:t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DA6BC139-975C-4130-8A1E-B565B41F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22024"/>
            <a:ext cx="4876800" cy="355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70D88-0117-4965-8C3F-33DD9C2E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64" y="1277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latin typeface="+mn-lt"/>
              </a:rPr>
              <a:t>Először a már letöltött nyilatkozatokat (igazolásokat) töltse fel I. :</a:t>
            </a:r>
            <a:br>
              <a:rPr lang="hu-HU" sz="2200" dirty="0">
                <a:latin typeface="+mn-lt"/>
              </a:rPr>
            </a:br>
            <a:br>
              <a:rPr lang="hu-HU" sz="2200" dirty="0">
                <a:latin typeface="+mn-lt"/>
              </a:rPr>
            </a:br>
            <a:r>
              <a:rPr lang="hu-HU" sz="2200" b="1" dirty="0">
                <a:latin typeface="+mn-lt"/>
              </a:rPr>
              <a:t>Konzultációs igazolás</a:t>
            </a:r>
            <a:r>
              <a:rPr lang="hu-HU" sz="2200" dirty="0">
                <a:latin typeface="+mn-lt"/>
              </a:rPr>
              <a:t>hoz a </a:t>
            </a:r>
            <a:r>
              <a:rPr lang="hu-HU" sz="2200" b="1" dirty="0">
                <a:latin typeface="+mn-lt"/>
              </a:rPr>
              <a:t>Konzultációs nyilatkozatot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AB076-75C3-410A-BCFB-CDC16A59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0" y="2228057"/>
            <a:ext cx="8296459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9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nyilatkozatokat (igazolásokat) töltse fel II. :</a:t>
            </a:r>
            <a:br>
              <a:rPr lang="hu-HU" sz="2000" dirty="0">
                <a:latin typeface="+mn-lt"/>
              </a:rPr>
            </a:b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2526824"/>
            <a:ext cx="9121140" cy="2948940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11287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33" y="1009291"/>
            <a:ext cx="10015330" cy="3010618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dirty="0"/>
              <a:t>A </a:t>
            </a:r>
            <a:r>
              <a:rPr lang="hu-HU" sz="2700" b="1" dirty="0"/>
              <a:t>Szakdolgozat kivonat1</a:t>
            </a:r>
            <a:r>
              <a:rPr lang="hu-HU" sz="2700" dirty="0"/>
              <a:t> dokumentum típusba tartozó fájl előkészítése: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Nyissa meg szakdolgozata Word dokumentumát (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hu-HU" sz="2000" b="1" dirty="0" err="1">
                <a:solidFill>
                  <a:srgbClr val="C00000"/>
                </a:solidFill>
                <a:latin typeface="+mn-lt"/>
              </a:rPr>
              <a:t>docx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formátum) és az utolsó oldalra másolja be a  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kitöltött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nyilatkozata dokumentumot</a:t>
            </a: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ea typeface="Calibri" panose="020F0502020204030204" pitchFamily="34" charset="0"/>
              </a:rPr>
              <a:t>és 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ot.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Mentse el a fájlt a következő módon: </a:t>
            </a:r>
            <a:r>
              <a:rPr lang="hu-HU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Vezeteknev_Keresztnev_Szakdolgozat_c</a:t>
            </a:r>
            <a:r>
              <a:rPr lang="hu-HU" sz="2000" b="1" dirty="0" err="1">
                <a:solidFill>
                  <a:schemeClr val="tx1"/>
                </a:solidFill>
                <a:ea typeface="Calibri" panose="020F0502020204030204" pitchFamily="34" charset="0"/>
              </a:rPr>
              <a:t>i</a:t>
            </a:r>
            <a:r>
              <a:rPr lang="hu-HU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me_leadas_eve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2000" b="1" dirty="0">
                <a:solidFill>
                  <a:schemeClr val="tx1"/>
                </a:solidFill>
              </a:rPr>
              <a:t>5 MB; </a:t>
            </a:r>
            <a:r>
              <a:rPr lang="hu-HU" sz="20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5567569" y="-330317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r>
              <a:rPr lang="hu-HU" sz="3600" dirty="0"/>
              <a:t>A Szakdolgozat elmentése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4399473"/>
            <a:ext cx="10228890" cy="2349579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Szakdolgozat </a:t>
            </a:r>
            <a:r>
              <a:rPr lang="hu-HU" sz="2400" dirty="0">
                <a:latin typeface="+mn-lt"/>
              </a:rPr>
              <a:t>dokumentum típusba tartozó fájl előkészítése:</a:t>
            </a:r>
            <a:br>
              <a:rPr lang="hu-HU" sz="1800" dirty="0">
                <a:latin typeface="+mn-lt"/>
              </a:rPr>
            </a:br>
            <a:br>
              <a:rPr lang="hu-HU" sz="1800" dirty="0">
                <a:latin typeface="+mn-lt"/>
              </a:rPr>
            </a:br>
            <a:r>
              <a:rPr lang="hu-HU" sz="1800" b="1" dirty="0">
                <a:latin typeface="+mn-lt"/>
              </a:rPr>
              <a:t>Fájl&gt; Mentés másként&gt; </a:t>
            </a:r>
            <a:r>
              <a:rPr lang="hu-HU" sz="1800" dirty="0">
                <a:latin typeface="+mn-lt"/>
              </a:rPr>
              <a:t>Válassza ki a </a:t>
            </a:r>
            <a:r>
              <a:rPr lang="hu-HU" sz="1800" b="1" dirty="0">
                <a:solidFill>
                  <a:srgbClr val="C00000"/>
                </a:solidFill>
                <a:latin typeface="+mn-lt"/>
              </a:rPr>
              <a:t>.pdf </a:t>
            </a:r>
            <a:r>
              <a:rPr lang="hu-HU" sz="1800" dirty="0">
                <a:latin typeface="+mn-lt"/>
              </a:rPr>
              <a:t>formátumot és mentse el a fájlt a következő módon:</a:t>
            </a:r>
            <a:br>
              <a:rPr lang="hu-HU" sz="1800" dirty="0">
                <a:latin typeface="+mn-lt"/>
              </a:rPr>
            </a:br>
            <a:r>
              <a:rPr lang="hu-HU" sz="1800" b="1" dirty="0" err="1"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1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 </a:t>
            </a:r>
            <a:r>
              <a:rPr lang="hu-HU" sz="1800" dirty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max</a:t>
            </a:r>
            <a:r>
              <a:rPr lang="hu-HU" sz="1800" dirty="0">
                <a:latin typeface="+mn-lt"/>
              </a:rPr>
              <a:t>. méret </a:t>
            </a:r>
            <a:r>
              <a:rPr lang="hu-HU" sz="1800" b="1" dirty="0">
                <a:latin typeface="+mn-lt"/>
              </a:rPr>
              <a:t>5 MB; </a:t>
            </a:r>
            <a:r>
              <a:rPr lang="hu-HU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endParaRPr lang="hu-HU" dirty="0"/>
          </a:p>
        </p:txBody>
      </p:sp>
      <p:pic>
        <p:nvPicPr>
          <p:cNvPr id="8" name="Kép 7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C63C2-6741-4D7D-9A93-AD765C04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27382"/>
            <a:ext cx="10515600" cy="2030591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</a:t>
            </a:r>
            <a:r>
              <a:rPr lang="hu-HU" sz="2000" dirty="0">
                <a:latin typeface="+mn-lt"/>
              </a:rPr>
              <a:t>dokumentum típushoz töltse fel </a:t>
            </a:r>
            <a:r>
              <a:rPr lang="hu-H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.pdf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formátumban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a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b="1" dirty="0">
                <a:latin typeface="+mn-lt"/>
              </a:rPr>
              <a:t>Szakdolgozatot,</a:t>
            </a:r>
            <a:r>
              <a:rPr lang="hu-HU" sz="2000" dirty="0">
                <a:latin typeface="+mn-lt"/>
              </a:rPr>
              <a:t> ami már tartalmazza 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nyilatkozatot és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Plágium nyilatkozatot.</a:t>
            </a: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4D9E11-F9D2-4FC8-BB05-B7B1C6E2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2014967"/>
            <a:ext cx="9044940" cy="477012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-6985" y="-1136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98785"/>
            <a:ext cx="11448571" cy="1286777"/>
          </a:xfrm>
        </p:spPr>
        <p:txBody>
          <a:bodyPr>
            <a:normAutofit fontScale="90000"/>
          </a:bodyPr>
          <a:lstStyle/>
          <a:p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Szakdolgozat kivonat1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dokumentum típushoz töltse fel </a:t>
            </a:r>
            <a:r>
              <a:rPr lang="hu-HU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u-HU" sz="2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u-HU" sz="2000" b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docx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formátumban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Szakdolgozatot,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ami már tartalmazza a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BTK Konzultációk igazolása és nyilvánossági nyilatkozatot és a Plágium nyilatkozatot.</a:t>
            </a:r>
            <a:b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latin typeface="+mn-lt"/>
                <a:ea typeface="Calibri" panose="020F0502020204030204" pitchFamily="34" charset="0"/>
              </a:rPr>
              <a:t>Kattintson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Fájlok mentése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gombra.</a:t>
            </a:r>
            <a:endParaRPr lang="hu-HU" sz="2000" dirty="0">
              <a:latin typeface="+mn-lt"/>
            </a:endParaRPr>
          </a:p>
        </p:txBody>
      </p:sp>
      <p:pic>
        <p:nvPicPr>
          <p:cNvPr id="13" name="Tartalom helye 12" descr="A képen szöveg látható&#10;&#10;Automatikusan generált leírás">
            <a:extLst>
              <a:ext uri="{FF2B5EF4-FFF2-40B4-BE49-F238E27FC236}">
                <a16:creationId xmlns:a16="http://schemas.microsoft.com/office/drawing/2014/main" id="{D2E4CEBF-F677-4FDC-A3CE-B9D71456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2414334"/>
            <a:ext cx="9678436" cy="4443666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B45B1-A9A1-41FD-B4A3-B5A5235F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2" y="7783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Egy felugró ablak erősíti meg a </a:t>
            </a:r>
            <a:r>
              <a:rPr lang="hu-HU" sz="2000" b="1" dirty="0">
                <a:latin typeface="+mn-lt"/>
              </a:rPr>
              <a:t>sikeres mentést</a:t>
            </a:r>
            <a:r>
              <a:rPr lang="hu-HU" sz="2000" dirty="0">
                <a:latin typeface="+mn-lt"/>
              </a:rPr>
              <a:t>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7DB0918E-8127-4841-A64A-0C85233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2" y="2543175"/>
            <a:ext cx="5906835" cy="21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5E7962F-62D9-4CA1-B24E-9FAC311DC74D}"/>
              </a:ext>
            </a:extLst>
          </p:cNvPr>
          <p:cNvSpPr txBox="1"/>
          <p:nvPr/>
        </p:nvSpPr>
        <p:spPr>
          <a:xfrm>
            <a:off x="967760" y="51549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Gratulálunk! Sikeresen feltöltötte a szakdolgozatát! </a:t>
            </a:r>
            <a:r>
              <a:rPr lang="hu-HU" sz="3600" dirty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  <p:pic>
        <p:nvPicPr>
          <p:cNvPr id="8" name="Kép 7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21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br>
              <a:rPr lang="hu-HU" sz="1500" dirty="0">
                <a:solidFill>
                  <a:schemeClr val="tx1"/>
                </a:solidFill>
              </a:rPr>
            </a:br>
            <a:br>
              <a:rPr lang="hu-HU" sz="1500" b="1" dirty="0">
                <a:solidFill>
                  <a:srgbClr val="0070C0"/>
                </a:solidFill>
              </a:rPr>
            </a:br>
            <a:r>
              <a:rPr lang="hu-HU" sz="1500" b="1" dirty="0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 dirty="0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 a levél tárgya legyen: </a:t>
            </a:r>
            <a:r>
              <a:rPr lang="hu-HU" sz="1500" b="1" dirty="0">
                <a:solidFill>
                  <a:schemeClr val="tx1"/>
                </a:solidFill>
              </a:rPr>
              <a:t>Szakdolgozat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NEPTUN kódja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7" name="Kép 6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szakdolgozat feltöltéséhez 2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>
          <a:xfrm>
            <a:off x="838200" y="2428116"/>
            <a:ext cx="10515600" cy="3653088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787756-A806-4CCA-9211-A571611A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92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Kitölthető kérvények&gt;”Konzultáció nyilatkozat”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6" y="1791118"/>
            <a:ext cx="9811674" cy="4411273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3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72F47D-83A3-4BC1-A8D8-830DA5B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05748"/>
            <a:ext cx="10331084" cy="968375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Kérem töltse ki a </a:t>
            </a:r>
            <a:r>
              <a:rPr lang="hu-HU" sz="2000" b="1" dirty="0">
                <a:latin typeface="+mn-lt"/>
              </a:rPr>
              <a:t>Konzultáció Nyilatkozat</a:t>
            </a:r>
            <a:r>
              <a:rPr lang="hu-HU" sz="2000" dirty="0">
                <a:latin typeface="+mn-lt"/>
              </a:rPr>
              <a:t>ot,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29F6A9E8-A50A-4721-87D2-E9CAB0A15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5" y="1825624"/>
            <a:ext cx="9041669" cy="4695946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3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86003-E089-46E0-8C2D-EAA7D2F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9038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 szöveg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15C9610C-6B65-481B-A648-086A69F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7" y="1636316"/>
            <a:ext cx="4285190" cy="47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94FC748-CADA-47FD-8819-1F727A47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27" y="5027298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Ábra 8" descr="Nagyító egyszínű kitöltéssel">
            <a:extLst>
              <a:ext uri="{FF2B5EF4-FFF2-40B4-BE49-F238E27FC236}">
                <a16:creationId xmlns:a16="http://schemas.microsoft.com/office/drawing/2014/main" id="{D81359B1-79A6-4739-9DAD-B7F8131ED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400" y="5758657"/>
            <a:ext cx="914400" cy="91440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982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2" y="2369089"/>
            <a:ext cx="9665005" cy="4161107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B0EE8817-8ECD-4423-8716-591BA19DF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825625"/>
            <a:ext cx="8596545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 err="1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két kérvényt.</a:t>
            </a:r>
            <a:br>
              <a:rPr lang="hu-HU" sz="2000" dirty="0">
                <a:latin typeface="+mn-lt"/>
              </a:rPr>
            </a:br>
            <a:r>
              <a:rPr lang="hu-HU" sz="1200" dirty="0">
                <a:latin typeface="+mn-lt"/>
              </a:rPr>
              <a:t>(A letöltés automatikusan elindul a kérvény címére kattintva)</a:t>
            </a:r>
            <a:br>
              <a:rPr lang="hu-HU" sz="1800" dirty="0">
                <a:latin typeface="+mn-lt"/>
              </a:rPr>
            </a:br>
            <a:r>
              <a:rPr lang="hu-HU" sz="1200" dirty="0">
                <a:latin typeface="+mn-lt"/>
              </a:rPr>
              <a:t>A kérvények státusza (</a:t>
            </a:r>
            <a:r>
              <a:rPr lang="hu-HU" sz="1200" b="1" dirty="0">
                <a:latin typeface="+mn-lt"/>
              </a:rPr>
              <a:t>Ügyintézés alatt)</a:t>
            </a:r>
            <a:r>
              <a:rPr lang="hu-HU" sz="1200" dirty="0">
                <a:latin typeface="+mn-lt"/>
              </a:rPr>
              <a:t> nem változik  a feltöltési időszak végéig, kérem a státusztól tekintsen el. </a:t>
            </a:r>
            <a:endParaRPr lang="hu-HU" sz="18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43175"/>
            <a:ext cx="11744325" cy="3533775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B8C3BD-D397-4101-8CA8-71DA7D982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760D2E-F675-4923-B19F-BF9666A5B87F}">
  <ds:schemaRefs>
    <ds:schemaRef ds:uri="http://schemas.microsoft.com/office/2006/metadata/properties"/>
    <ds:schemaRef ds:uri="http://schemas.microsoft.com/office/infopath/2007/PartnerControls"/>
    <ds:schemaRef ds:uri="d492b22d-bed8-4976-a7fa-0285e9e84e0c"/>
  </ds:schemaRefs>
</ds:datastoreItem>
</file>

<file path=customXml/itemProps3.xml><?xml version="1.0" encoding="utf-8"?>
<ds:datastoreItem xmlns:ds="http://schemas.openxmlformats.org/officeDocument/2006/customXml" ds:itemID="{D2B5A6C7-48E4-4234-9287-AEAF09E96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593</Words>
  <Application>Microsoft Office PowerPoint</Application>
  <PresentationFormat>Szélesvásznú</PresentationFormat>
  <Paragraphs>32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Wingdings</vt:lpstr>
      <vt:lpstr>Office-téma</vt:lpstr>
      <vt:lpstr>A Szakdolgozat   és a hozzá tartozó nyilatkozatok feltöltése a Neptunba</vt:lpstr>
      <vt:lpstr>A szakdolgozat feltöltéséhez 2 kérvényt kell kitöltenie, majd letöltenie a Neptunból: Ügyintézés&gt;Kérvények</vt:lpstr>
      <vt:lpstr>Kitölthető kérvények&gt;”Konzultáció nyilatkozat”</vt:lpstr>
      <vt:lpstr>Kérem töltse ki a Konzultáció Nyilatkozatot, majd kattintson a Következő gombra.</vt:lpstr>
      <vt:lpstr>Ellenőrizze a szöveg helyességét, majd kattintson a Kérvény leadása gombra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két kérvényt. (A letöltés automatikusan elindul a kérvény címére kattintva) A kérvények státusza (Ügyintézés alatt) nem változik  a feltöltési időszak végéig, kérem a státusztól tekintsen el. </vt:lpstr>
      <vt:lpstr>Feltöltés: Tanulmányok&gt; Szakdolgozat/Szakdolgozat jelentkezés</vt:lpstr>
      <vt:lpstr>A Felugró ablakban válassza ki a szakdolgozat nyelvét és írja be a Végleges címet  (ÜGYELJEN A HELYESÍRÁSRA, ez később nem módosítható!)</vt:lpstr>
      <vt:lpstr>Először a már letöltött nyilatkozatokat (igazolásokat) töltse fel I. :  Konzultációs igazoláshoz a Konzultációs nyilatkozatot </vt:lpstr>
      <vt:lpstr>Először a már letöltött nyilatkozatokat (igazolásokat) töltse fel II. :  A Plágium nyilatkozathoz a  Szakdolgozat Plágium- és Nyilvánossági nyilatkozata c. kérvényt</vt:lpstr>
      <vt:lpstr>    A Szakdolgozat kivonat1 dokumentum típusba tartozó fájl előkészítése:  Nyissa meg szakdolgozata Word dokumentumát (.docx formátum) és az utolsó oldalra másolja be a  kitöltött BTK Konzultációk igazolása és nyilvánossági nyilatkozata dokumentumot és a Plágium nyilatkozatot.  Mentse el a fájlt a következő módon: Vezeteknev_Keresztnev_Szakdolgozat_cime_leadas_eve pl. Kovacs_Janos_Hogyan_toltsem_fel_a_szakdolgozatom_ugyesen_2021  (max. méret 5 MB; Mit tudok tenni, ha nagyobb mérettel bír a szakdolgozat, mellékletek, mint ami feltölthető? - Tömörített ZIP fájlként feltölthető.)     </vt:lpstr>
      <vt:lpstr>A Szakdolgozat dokumentum típushoz töltse fel .pdf formátumban a Szakdolgozatot, ami már tartalmazza a BTK Konzultációk igazolása és nyilvánossági nyilatkozatot és a Plágium nyilatkozatot.   </vt:lpstr>
      <vt:lpstr>A Szakdolgozat kivonat1 dokumentum típushoz töltse fel word (.docx) formátumban a Szakdolgozatot, ami már tartalmazza a BTK Konzultációk igazolása és nyilvánossági nyilatkozatot és a Plágium nyilatkozatot.  Kattintson a Fájlok mentése gombra.</vt:lpstr>
      <vt:lpstr>Egy felugró ablak erősíti meg a sikeres mentést.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Krizsán Ottó</cp:lastModifiedBy>
  <cp:revision>43</cp:revision>
  <dcterms:created xsi:type="dcterms:W3CDTF">2021-04-09T12:28:14Z</dcterms:created>
  <dcterms:modified xsi:type="dcterms:W3CDTF">2024-10-22T11:29:05Z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