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302" r:id="rId3"/>
    <p:sldId id="303" r:id="rId4"/>
    <p:sldId id="304" r:id="rId5"/>
    <p:sldId id="305" r:id="rId6"/>
    <p:sldId id="307" r:id="rId7"/>
    <p:sldId id="308" r:id="rId8"/>
    <p:sldId id="310" r:id="rId9"/>
    <p:sldId id="29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113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2020.05.14.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2020.05.14.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57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2033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9773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2198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658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410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2020.05.14.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tanulmanyi.osztaly.szek@kre.hu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florik.gyongyi@kre.h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ancs.beata@kre.hu" TargetMode="External"/><Relationship Id="rId11" Type="http://schemas.openxmlformats.org/officeDocument/2006/relationships/hyperlink" Target="mailto:tfk.szakdolgozatnk@kre.hu" TargetMode="External"/><Relationship Id="rId5" Type="http://schemas.openxmlformats.org/officeDocument/2006/relationships/hyperlink" Target="mailto:ajk.tanulmanyi@kre.hu" TargetMode="External"/><Relationship Id="rId10" Type="http://schemas.openxmlformats.org/officeDocument/2006/relationships/hyperlink" Target="mailto:tfk.szakdolgozatbp@kre.hu" TargetMode="External"/><Relationship Id="rId4" Type="http://schemas.openxmlformats.org/officeDocument/2006/relationships/image" Target="../media/image1.jpg"/><Relationship Id="rId9" Type="http://schemas.openxmlformats.org/officeDocument/2006/relationships/hyperlink" Target="mailto:tanulmanyi.osztaly.szek.nk@kre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1916832"/>
            <a:ext cx="7776864" cy="29523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Student’s Guide </a:t>
            </a:r>
          </a:p>
          <a:p>
            <a:r>
              <a:rPr lang="en-GB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Thesis Topic Application </a:t>
            </a:r>
          </a:p>
          <a:p>
            <a:r>
              <a:rPr lang="en-GB" sz="4800" b="1" dirty="0" smtClean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Neptun</a:t>
            </a:r>
            <a:endParaRPr lang="en-GB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 smtClean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14 May 2020</a:t>
            </a:r>
          </a:p>
          <a:p>
            <a:pPr algn="r"/>
            <a:endParaRPr lang="hu-HU" altLang="hu-HU" sz="2800" dirty="0" smtClean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107"/>
            <a:ext cx="2160240" cy="180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883461" y="1511677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1: Choosing a thesis topic</a:t>
            </a:r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827585" y="204686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After entering the NEPTUN please click on </a:t>
            </a:r>
            <a:r>
              <a:rPr lang="en-GB" sz="1600" b="1" dirty="0" smtClean="0"/>
              <a:t>Thesis Application </a:t>
            </a:r>
            <a:r>
              <a:rPr lang="en-GB" sz="1600" dirty="0" smtClean="0"/>
              <a:t>in </a:t>
            </a:r>
            <a:r>
              <a:rPr lang="en-GB" sz="1600" b="1" dirty="0" smtClean="0"/>
              <a:t>Studies -&gt; Degree thesis/thesis application </a:t>
            </a:r>
            <a:r>
              <a:rPr lang="en-GB" sz="1600" dirty="0" smtClean="0"/>
              <a:t>menu.</a:t>
            </a:r>
            <a:endParaRPr lang="en-GB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843" y="2708920"/>
            <a:ext cx="6280478" cy="347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88" y="0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11361" y="1454784"/>
            <a:ext cx="7680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2: Choosing a thesis topic </a:t>
            </a:r>
            <a:r>
              <a:rPr lang="en-GB" dirty="0" smtClean="0"/>
              <a:t>– </a:t>
            </a:r>
            <a:r>
              <a:rPr lang="en-GB" b="1" dirty="0" smtClean="0"/>
              <a:t>Selecting the period and type of the thesis application, listing of the thesis topics</a:t>
            </a:r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707876" y="2020807"/>
            <a:ext cx="7900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 smtClean="0"/>
              <a:t>After clicking on Thesis application a pop-up window will appear where you are requested to</a:t>
            </a:r>
            <a:endParaRPr lang="en-GB" sz="1600" b="1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n-GB" sz="1600" b="1" dirty="0" smtClean="0"/>
              <a:t>select</a:t>
            </a:r>
            <a:r>
              <a:rPr lang="en-GB" sz="1600" dirty="0" smtClean="0"/>
              <a:t> the </a:t>
            </a:r>
            <a:r>
              <a:rPr lang="hu-HU" sz="1600" b="1" dirty="0" smtClean="0"/>
              <a:t>P</a:t>
            </a:r>
            <a:r>
              <a:rPr lang="en-GB" sz="1600" b="1" dirty="0" err="1" smtClean="0"/>
              <a:t>eriod</a:t>
            </a:r>
            <a:r>
              <a:rPr lang="en-GB" sz="1600" dirty="0" smtClean="0"/>
              <a:t> of thesis application of the relevant training programme,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600" b="1" dirty="0" smtClean="0"/>
              <a:t>choose</a:t>
            </a:r>
            <a:r>
              <a:rPr lang="en-GB" sz="1600" dirty="0" smtClean="0"/>
              <a:t> topic in </a:t>
            </a:r>
            <a:r>
              <a:rPr lang="en-GB" sz="1600" b="1" dirty="0" smtClean="0"/>
              <a:t>Type</a:t>
            </a:r>
            <a:r>
              <a:rPr lang="en-GB" sz="1600" dirty="0" smtClean="0"/>
              <a:t> field, and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GB" sz="1600" dirty="0" smtClean="0"/>
              <a:t>click</a:t>
            </a:r>
            <a:r>
              <a:rPr lang="en-GB" sz="1600" b="1" dirty="0" smtClean="0"/>
              <a:t> </a:t>
            </a:r>
            <a:r>
              <a:rPr lang="en-GB" sz="1600" dirty="0" smtClean="0"/>
              <a:t>on </a:t>
            </a:r>
            <a:r>
              <a:rPr lang="en-GB" sz="1600" b="1" dirty="0" smtClean="0"/>
              <a:t>List</a:t>
            </a:r>
            <a:r>
              <a:rPr lang="en-GB" sz="1600" dirty="0" smtClean="0"/>
              <a:t> to indicate the specific topics of the thesis application period. </a:t>
            </a:r>
            <a:endParaRPr lang="en-GB" sz="1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99" y="3212976"/>
            <a:ext cx="6160346" cy="3315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77" y="0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880918" y="1540928"/>
            <a:ext cx="735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3: Choosing a thesis topic – Application for thesis topic (1)</a:t>
            </a:r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899593" y="2060848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1600" dirty="0" smtClean="0"/>
              <a:t>From the available topics choose the appropriate one, and by clicking on the </a:t>
            </a:r>
            <a:r>
              <a:rPr lang="en-GB" sz="1600" b="1" dirty="0" smtClean="0"/>
              <a:t>+ sign at the end of the row </a:t>
            </a:r>
            <a:r>
              <a:rPr lang="en-GB" sz="1600" dirty="0" smtClean="0"/>
              <a:t>you can apply for the topic by choosing </a:t>
            </a:r>
            <a:r>
              <a:rPr lang="en-GB" sz="1600" b="1" dirty="0" smtClean="0"/>
              <a:t>Registration</a:t>
            </a:r>
            <a:r>
              <a:rPr lang="en-GB" sz="1600" dirty="0" smtClean="0"/>
              <a:t>.</a:t>
            </a:r>
            <a:endParaRPr lang="en-GB" sz="1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18" y="2852936"/>
            <a:ext cx="6270765" cy="346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33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835649" y="1506313"/>
            <a:ext cx="7220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4: Choosing a thesis topic – Application for thesis topic (2</a:t>
            </a:r>
            <a:r>
              <a:rPr lang="hu-HU" b="1" dirty="0" smtClean="0"/>
              <a:t>)</a:t>
            </a:r>
            <a:endParaRPr lang="hu-HU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854855" y="2162073"/>
            <a:ext cx="734481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1600" dirty="0" smtClean="0"/>
              <a:t>You may provide your proposed title for the thesis, if this opportunity has been set for the thesis application.</a:t>
            </a:r>
            <a:endParaRPr lang="hu-HU" sz="1600" dirty="0" smtClean="0"/>
          </a:p>
          <a:p>
            <a:pPr algn="just">
              <a:spcBef>
                <a:spcPts val="600"/>
              </a:spcBef>
            </a:pPr>
            <a:r>
              <a:rPr lang="en-GB" sz="1600" dirty="0" smtClean="0"/>
              <a:t>Then clicking on </a:t>
            </a:r>
            <a:r>
              <a:rPr lang="en-GB" sz="1600" b="1" dirty="0" smtClean="0"/>
              <a:t>Next </a:t>
            </a:r>
            <a:r>
              <a:rPr lang="en-GB" sz="1600" dirty="0" smtClean="0"/>
              <a:t>you can finalize your registration.</a:t>
            </a:r>
            <a:endParaRPr lang="en-GB" sz="1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462" y="3284984"/>
            <a:ext cx="6438882" cy="231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9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70729" y="201971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1600" dirty="0" smtClean="0"/>
              <a:t>During the registration period you may deregister from the chosen thesis topic. Go to the selected thesis topic and click </a:t>
            </a:r>
            <a:r>
              <a:rPr lang="en-GB" sz="1600" b="1" dirty="0" smtClean="0"/>
              <a:t>on the + sign at the end of the row</a:t>
            </a:r>
            <a:r>
              <a:rPr lang="en-GB" sz="1600" dirty="0" smtClean="0"/>
              <a:t>, and in the pop-up menu select </a:t>
            </a:r>
            <a:r>
              <a:rPr lang="en-GB" sz="1600" b="1" dirty="0" smtClean="0"/>
              <a:t>Cancel application</a:t>
            </a:r>
            <a:r>
              <a:rPr lang="en-GB" sz="1600" dirty="0" smtClean="0"/>
              <a:t>.</a:t>
            </a:r>
            <a:endParaRPr lang="en-GB" sz="1600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755576" y="15236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</a:t>
            </a:r>
            <a:r>
              <a:rPr lang="hu-HU" b="1" dirty="0" smtClean="0"/>
              <a:t>5</a:t>
            </a:r>
            <a:r>
              <a:rPr lang="en-GB" b="1" dirty="0" smtClean="0"/>
              <a:t>: Choosing a thesis topic – Cancelling the application</a:t>
            </a:r>
            <a:endParaRPr lang="en-GB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89" y="2924944"/>
            <a:ext cx="6181782" cy="336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08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908911" y="2027323"/>
            <a:ext cx="7543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1600" dirty="0" smtClean="0"/>
              <a:t>Having selected the thesis topic please click on </a:t>
            </a:r>
            <a:r>
              <a:rPr lang="en-GB" sz="1600" b="1" dirty="0" smtClean="0"/>
              <a:t>Applications</a:t>
            </a:r>
            <a:r>
              <a:rPr lang="en-GB" sz="1600" dirty="0" smtClean="0"/>
              <a:t>. </a:t>
            </a:r>
            <a:endParaRPr lang="en-GB" sz="1600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920728" y="1537815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</a:t>
            </a:r>
            <a:r>
              <a:rPr lang="hu-HU" b="1" dirty="0" smtClean="0"/>
              <a:t>6</a:t>
            </a:r>
            <a:r>
              <a:rPr lang="en-GB" b="1" dirty="0" smtClean="0"/>
              <a:t>: Choosing a thesis topic – Finalizing the thesis application</a:t>
            </a:r>
            <a:endParaRPr lang="en-GB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76678"/>
            <a:ext cx="5990475" cy="3484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1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99" y="-5636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765633" y="2169578"/>
            <a:ext cx="76289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1600" dirty="0" smtClean="0"/>
              <a:t>If the thesis application is accepted by the organizational unit that announced the thesis topics the thesis application data will appear under </a:t>
            </a:r>
            <a:r>
              <a:rPr lang="en-GB" sz="1600" b="1" dirty="0" smtClean="0"/>
              <a:t>Thesis application </a:t>
            </a:r>
            <a:r>
              <a:rPr lang="en-GB" sz="1600" dirty="0" smtClean="0"/>
              <a:t>in </a:t>
            </a:r>
            <a:r>
              <a:rPr lang="en-GB" sz="1600" b="1" dirty="0" smtClean="0"/>
              <a:t>Studies-&gt; Degree thesis/Thesis application </a:t>
            </a:r>
            <a:r>
              <a:rPr lang="en-GB" sz="1600" dirty="0" smtClean="0"/>
              <a:t>menu</a:t>
            </a:r>
            <a:r>
              <a:rPr lang="en-GB" sz="1600" b="1" dirty="0" smtClean="0"/>
              <a:t>. </a:t>
            </a:r>
            <a:endParaRPr lang="en-GB" sz="1600" b="1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755576" y="15236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Step </a:t>
            </a:r>
            <a:r>
              <a:rPr lang="hu-HU" b="1" dirty="0" smtClean="0"/>
              <a:t>7</a:t>
            </a:r>
            <a:r>
              <a:rPr lang="en-GB" b="1" dirty="0" smtClean="0"/>
              <a:t>: Choosing a thesis topic – Thesis application data</a:t>
            </a:r>
            <a:endParaRPr lang="en-GB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78" y="3212976"/>
            <a:ext cx="7003472" cy="2875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76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0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583709"/>
            <a:ext cx="734481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dirty="0" smtClean="0">
                <a:solidFill>
                  <a:srgbClr val="C00000"/>
                </a:solidFill>
              </a:rPr>
              <a:t>Should you have any problem during the thesis application, please contact your faculty at the following email address and attach the print screen of the error message:</a:t>
            </a:r>
            <a:endParaRPr lang="hu-HU" dirty="0" smtClean="0">
              <a:solidFill>
                <a:srgbClr val="C00000"/>
              </a:solidFill>
            </a:endParaRPr>
          </a:p>
          <a:p>
            <a:pPr algn="just">
              <a:spcAft>
                <a:spcPts val="600"/>
              </a:spcAft>
            </a:pPr>
            <a:endParaRPr lang="en-GB" sz="14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Faculty of Law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1" dirty="0" smtClean="0">
                <a:hlinkClick r:id="rId5"/>
              </a:rPr>
              <a:t>ajk.tanulmanyi@kre.hu</a:t>
            </a:r>
            <a:r>
              <a:rPr lang="en-GB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Faculty of Humanities and Social </a:t>
            </a:r>
            <a:r>
              <a:rPr lang="en-GB" b="1" dirty="0" smtClean="0"/>
              <a:t>Sciences</a:t>
            </a:r>
            <a:endParaRPr lang="hu-HU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b="1" dirty="0"/>
              <a:t>Dancs Beáta: </a:t>
            </a:r>
            <a:r>
              <a:rPr lang="hu-HU" b="1" dirty="0" err="1">
                <a:hlinkClick r:id="rId6"/>
              </a:rPr>
              <a:t>dancs.beata</a:t>
            </a:r>
            <a:r>
              <a:rPr lang="hu-HU" b="1" dirty="0">
                <a:hlinkClick r:id="rId6"/>
              </a:rPr>
              <a:t>@</a:t>
            </a:r>
            <a:r>
              <a:rPr lang="hu-HU" b="1" dirty="0" err="1">
                <a:hlinkClick r:id="rId6"/>
              </a:rPr>
              <a:t>kre.hu</a:t>
            </a:r>
            <a:r>
              <a:rPr lang="hu-HU" b="1" dirty="0"/>
              <a:t> 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Faculty </a:t>
            </a:r>
            <a:r>
              <a:rPr lang="en-GB" b="1" dirty="0" smtClean="0"/>
              <a:t>of Theology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1" dirty="0" smtClean="0">
                <a:hlinkClick r:id="rId7"/>
              </a:rPr>
              <a:t>florik.gyongyi@kre.hu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Faculty of Social Studies and Health Science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Budapest: </a:t>
            </a:r>
            <a:r>
              <a:rPr lang="en-GB" b="1" dirty="0" smtClean="0">
                <a:hlinkClick r:id="rId8"/>
              </a:rPr>
              <a:t>tanulmanyi.osztaly.szek@kre.hu</a:t>
            </a:r>
            <a:endParaRPr lang="en-GB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1" dirty="0" err="1" smtClean="0"/>
              <a:t>Nagykőrös</a:t>
            </a:r>
            <a:r>
              <a:rPr lang="en-GB" b="1" dirty="0" smtClean="0"/>
              <a:t>: </a:t>
            </a:r>
            <a:r>
              <a:rPr lang="en-GB" b="1" dirty="0" smtClean="0">
                <a:hlinkClick r:id="rId9"/>
              </a:rPr>
              <a:t>tanulmanyi.osztaly.szek.nk@kre.hu</a:t>
            </a:r>
            <a:endParaRPr lang="en-GB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Faculty of Teacher Training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1" dirty="0" smtClean="0"/>
              <a:t>Budapest: </a:t>
            </a:r>
            <a:r>
              <a:rPr lang="en-GB" b="1" dirty="0" smtClean="0">
                <a:hlinkClick r:id="rId10"/>
              </a:rPr>
              <a:t>tfk.szakdolgozatbp@kre.hu</a:t>
            </a:r>
            <a:endParaRPr lang="en-GB" b="1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b="1" dirty="0" err="1" smtClean="0"/>
              <a:t>Nagykőrös</a:t>
            </a:r>
            <a:r>
              <a:rPr lang="en-GB" b="1" dirty="0" smtClean="0"/>
              <a:t>: </a:t>
            </a:r>
            <a:r>
              <a:rPr lang="en-GB" b="1" dirty="0" smtClean="0">
                <a:hlinkClick r:id="rId11"/>
              </a:rPr>
              <a:t>tfk.szakdolgozatnk@kre.hu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3951</TotalTime>
  <Words>406</Words>
  <Application>Microsoft Office PowerPoint</Application>
  <PresentationFormat>Diavetítés a képernyőre (4:3 oldalarány)</PresentationFormat>
  <Paragraphs>53</Paragraphs>
  <Slides>9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Szabó Katalin</dc:creator>
  <cp:lastModifiedBy>Határ Anita</cp:lastModifiedBy>
  <cp:revision>214</cp:revision>
  <dcterms:created xsi:type="dcterms:W3CDTF">2016-04-01T08:34:35Z</dcterms:created>
  <dcterms:modified xsi:type="dcterms:W3CDTF">2020-05-14T10:43:50Z</dcterms:modified>
</cp:coreProperties>
</file>