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7" r:id="rId4"/>
    <p:sldId id="277" r:id="rId5"/>
    <p:sldId id="258" r:id="rId6"/>
    <p:sldId id="259" r:id="rId7"/>
    <p:sldId id="260" r:id="rId8"/>
    <p:sldId id="261" r:id="rId9"/>
    <p:sldId id="262" r:id="rId10"/>
    <p:sldId id="278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D9BC-D9BB-4E23-9A43-D0575AC2C54E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9411-1F1C-41FB-BCEC-78555CB4C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37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D9BC-D9BB-4E23-9A43-D0575AC2C54E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9411-1F1C-41FB-BCEC-78555CB4C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12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D9BC-D9BB-4E23-9A43-D0575AC2C54E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9411-1F1C-41FB-BCEC-78555CB4C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697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D9BC-D9BB-4E23-9A43-D0575AC2C54E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9411-1F1C-41FB-BCEC-78555CB4C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6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D9BC-D9BB-4E23-9A43-D0575AC2C54E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9411-1F1C-41FB-BCEC-78555CB4C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5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D9BC-D9BB-4E23-9A43-D0575AC2C54E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9411-1F1C-41FB-BCEC-78555CB4C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73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D9BC-D9BB-4E23-9A43-D0575AC2C54E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9411-1F1C-41FB-BCEC-78555CB4C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D9BC-D9BB-4E23-9A43-D0575AC2C54E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9411-1F1C-41FB-BCEC-78555CB4C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408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D9BC-D9BB-4E23-9A43-D0575AC2C54E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9411-1F1C-41FB-BCEC-78555CB4C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16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D9BC-D9BB-4E23-9A43-D0575AC2C54E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9411-1F1C-41FB-BCEC-78555CB4C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302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D9BC-D9BB-4E23-9A43-D0575AC2C54E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9411-1F1C-41FB-BCEC-78555CB4C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61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D9BC-D9BB-4E23-9A43-D0575AC2C54E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9411-1F1C-41FB-BCEC-78555CB4C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10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207698"/>
            <a:ext cx="9144000" cy="4355023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>Géza Horváth</a:t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err="1" smtClean="0"/>
              <a:t>Einführung</a:t>
            </a:r>
            <a:r>
              <a:rPr lang="hu-HU" b="1" dirty="0" smtClean="0"/>
              <a:t> </a:t>
            </a:r>
            <a:r>
              <a:rPr lang="hu-HU" b="1" dirty="0"/>
              <a:t>in die </a:t>
            </a:r>
            <a:r>
              <a:rPr lang="hu-HU" b="1" dirty="0" err="1" smtClean="0"/>
              <a:t>Kulturwissenschaft</a:t>
            </a:r>
            <a:r>
              <a:rPr lang="hu-HU" b="1" dirty="0" smtClean="0"/>
              <a:t> VIII.</a:t>
            </a:r>
            <a:br>
              <a:rPr lang="hu-HU" b="1" dirty="0" smtClean="0"/>
            </a:b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Dinggedicht</a:t>
            </a:r>
            <a:r>
              <a:rPr lang="hu-HU" sz="2400" dirty="0" smtClean="0"/>
              <a:t> </a:t>
            </a:r>
            <a:r>
              <a:rPr lang="hu-HU" sz="2400" dirty="0"/>
              <a:t>(1926 v. </a:t>
            </a:r>
            <a:r>
              <a:rPr lang="hu-HU" sz="2400" dirty="0" err="1"/>
              <a:t>Germanisten</a:t>
            </a:r>
            <a:r>
              <a:rPr lang="hu-HU" sz="2400" dirty="0"/>
              <a:t> </a:t>
            </a:r>
            <a:r>
              <a:rPr lang="hu-HU" sz="2400" u="sng" dirty="0"/>
              <a:t>Kurt </a:t>
            </a:r>
            <a:r>
              <a:rPr lang="hu-HU" sz="2400" u="sng" dirty="0" err="1"/>
              <a:t>Oppert</a:t>
            </a:r>
            <a:r>
              <a:rPr lang="hu-HU" sz="2400" u="sng" dirty="0"/>
              <a:t> </a:t>
            </a:r>
            <a:r>
              <a:rPr lang="hu-HU" sz="2400" dirty="0" err="1"/>
              <a:t>geprägt</a:t>
            </a:r>
            <a:r>
              <a:rPr lang="hu-HU" sz="2400" dirty="0"/>
              <a:t>): </a:t>
            </a:r>
            <a:r>
              <a:rPr lang="hu-HU" sz="2400" dirty="0" err="1"/>
              <a:t>Seit</a:t>
            </a:r>
            <a:r>
              <a:rPr lang="hu-HU" sz="2400" dirty="0"/>
              <a:t> der 2. </a:t>
            </a:r>
            <a:r>
              <a:rPr lang="hu-HU" sz="2400" dirty="0" err="1"/>
              <a:t>Hälfte</a:t>
            </a:r>
            <a:r>
              <a:rPr lang="hu-HU" sz="2400" dirty="0"/>
              <a:t> des 19. </a:t>
            </a:r>
            <a:r>
              <a:rPr lang="hu-HU" sz="2400" dirty="0" err="1"/>
              <a:t>Jhrs</a:t>
            </a:r>
            <a:r>
              <a:rPr lang="hu-HU" sz="2400" dirty="0"/>
              <a:t>. </a:t>
            </a:r>
            <a:r>
              <a:rPr lang="hu-HU" sz="2400" dirty="0" err="1"/>
              <a:t>charakteristisch</a:t>
            </a:r>
            <a:r>
              <a:rPr lang="hu-HU" sz="2400" dirty="0"/>
              <a:t>. In </a:t>
            </a:r>
            <a:r>
              <a:rPr lang="hu-HU" sz="2400" dirty="0" err="1"/>
              <a:t>einem</a:t>
            </a:r>
            <a:r>
              <a:rPr lang="hu-HU" sz="2400" dirty="0"/>
              <a:t> Dinggedicht </a:t>
            </a:r>
            <a:r>
              <a:rPr lang="hu-HU" sz="2400" dirty="0" err="1"/>
              <a:t>wird</a:t>
            </a:r>
            <a:r>
              <a:rPr lang="hu-HU" sz="2400" dirty="0"/>
              <a:t> </a:t>
            </a:r>
            <a:r>
              <a:rPr lang="hu-HU" sz="2400" dirty="0" err="1"/>
              <a:t>ein</a:t>
            </a:r>
            <a:r>
              <a:rPr lang="hu-HU" sz="2400" dirty="0"/>
              <a:t> </a:t>
            </a:r>
            <a:r>
              <a:rPr lang="hu-HU" sz="2400" dirty="0" err="1"/>
              <a:t>Gegenstand</a:t>
            </a:r>
            <a:r>
              <a:rPr lang="hu-HU" sz="2400" dirty="0"/>
              <a:t> (</a:t>
            </a:r>
            <a:r>
              <a:rPr lang="hu-HU" sz="2400" i="1" dirty="0"/>
              <a:t>Römische Fontäne</a:t>
            </a:r>
            <a:r>
              <a:rPr lang="hu-HU" sz="2400" dirty="0"/>
              <a:t>) </a:t>
            </a:r>
            <a:r>
              <a:rPr lang="hu-HU" sz="2400" dirty="0" err="1"/>
              <a:t>oder</a:t>
            </a:r>
            <a:r>
              <a:rPr lang="hu-HU" sz="2400" dirty="0"/>
              <a:t> </a:t>
            </a:r>
            <a:r>
              <a:rPr lang="hu-HU" sz="2400" dirty="0" err="1"/>
              <a:t>Lebewesen</a:t>
            </a:r>
            <a:r>
              <a:rPr lang="hu-HU" sz="2400" dirty="0"/>
              <a:t> (</a:t>
            </a:r>
            <a:r>
              <a:rPr lang="hu-HU" sz="2400" i="1" dirty="0"/>
              <a:t>Der </a:t>
            </a:r>
            <a:r>
              <a:rPr lang="hu-HU" sz="2400" i="1" dirty="0" err="1"/>
              <a:t>Panther</a:t>
            </a:r>
            <a:r>
              <a:rPr lang="hu-HU" sz="2400" dirty="0"/>
              <a:t>) </a:t>
            </a:r>
            <a:r>
              <a:rPr lang="hu-HU" sz="2400" dirty="0" err="1"/>
              <a:t>distanziert</a:t>
            </a:r>
            <a:r>
              <a:rPr lang="hu-HU" sz="2400" dirty="0"/>
              <a:t> und </a:t>
            </a:r>
            <a:r>
              <a:rPr lang="hu-HU" sz="2400" dirty="0" err="1"/>
              <a:t>objektiviert</a:t>
            </a:r>
            <a:r>
              <a:rPr lang="hu-HU" sz="2400" dirty="0"/>
              <a:t> </a:t>
            </a:r>
            <a:r>
              <a:rPr lang="hu-HU" sz="2400" dirty="0" err="1"/>
              <a:t>dargestellt</a:t>
            </a:r>
            <a:r>
              <a:rPr lang="hu-HU" sz="2400" dirty="0"/>
              <a:t>. </a:t>
            </a:r>
            <a:r>
              <a:rPr lang="hu-HU" sz="2400" dirty="0">
                <a:solidFill>
                  <a:srgbClr val="C00000"/>
                </a:solidFill>
              </a:rPr>
              <a:t>Es </a:t>
            </a:r>
            <a:r>
              <a:rPr lang="hu-HU" sz="2400" dirty="0" err="1">
                <a:solidFill>
                  <a:srgbClr val="C00000"/>
                </a:solidFill>
              </a:rPr>
              <a:t>soll</a:t>
            </a:r>
            <a:r>
              <a:rPr lang="hu-HU" sz="2400" dirty="0">
                <a:solidFill>
                  <a:srgbClr val="C00000"/>
                </a:solidFill>
              </a:rPr>
              <a:t> das </a:t>
            </a:r>
            <a:r>
              <a:rPr lang="hu-HU" sz="2400" dirty="0" err="1">
                <a:solidFill>
                  <a:srgbClr val="C00000"/>
                </a:solidFill>
              </a:rPr>
              <a:t>Innere</a:t>
            </a:r>
            <a:r>
              <a:rPr lang="hu-HU" sz="2400" dirty="0">
                <a:solidFill>
                  <a:srgbClr val="C00000"/>
                </a:solidFill>
              </a:rPr>
              <a:t> und das </a:t>
            </a:r>
            <a:r>
              <a:rPr lang="hu-HU" sz="2400" dirty="0" err="1">
                <a:solidFill>
                  <a:srgbClr val="C00000"/>
                </a:solidFill>
              </a:rPr>
              <a:t>Wesen</a:t>
            </a:r>
            <a:r>
              <a:rPr lang="hu-HU" sz="2400" dirty="0">
                <a:solidFill>
                  <a:srgbClr val="C00000"/>
                </a:solidFill>
              </a:rPr>
              <a:t> des </a:t>
            </a:r>
            <a:r>
              <a:rPr lang="hu-HU" sz="2400" dirty="0" err="1">
                <a:solidFill>
                  <a:srgbClr val="C00000"/>
                </a:solidFill>
              </a:rPr>
              <a:t>Gegenstandes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ausdrücken</a:t>
            </a:r>
            <a:r>
              <a:rPr lang="hu-HU" sz="2400" dirty="0"/>
              <a:t>.</a:t>
            </a:r>
          </a:p>
          <a:p>
            <a:pPr algn="ctr"/>
            <a:endParaRPr lang="hu-HU" sz="2400" dirty="0" smtClean="0">
              <a:solidFill>
                <a:srgbClr val="C00000"/>
              </a:solidFill>
            </a:endParaRPr>
          </a:p>
          <a:p>
            <a:pPr algn="ctr"/>
            <a:r>
              <a:rPr lang="hu-HU" sz="2400" dirty="0" smtClean="0">
                <a:solidFill>
                  <a:srgbClr val="C00000"/>
                </a:solidFill>
              </a:rPr>
              <a:t>Fontäne </a:t>
            </a:r>
            <a:r>
              <a:rPr lang="hu-HU" sz="2400" dirty="0"/>
              <a:t>= </a:t>
            </a:r>
            <a:r>
              <a:rPr lang="hu-HU" sz="2400" dirty="0" err="1"/>
              <a:t>künstlich</a:t>
            </a:r>
            <a:r>
              <a:rPr lang="hu-HU" sz="2400" dirty="0"/>
              <a:t> </a:t>
            </a:r>
            <a:r>
              <a:rPr lang="hu-HU" sz="2400" dirty="0" err="1"/>
              <a:t>gestalteter</a:t>
            </a:r>
            <a:r>
              <a:rPr lang="hu-HU" sz="2400" dirty="0"/>
              <a:t> </a:t>
            </a:r>
            <a:r>
              <a:rPr lang="hu-HU" sz="2400" dirty="0" err="1"/>
              <a:t>Springbrunnen</a:t>
            </a:r>
            <a:r>
              <a:rPr lang="hu-HU" sz="2400" dirty="0"/>
              <a:t>, „</a:t>
            </a:r>
            <a:r>
              <a:rPr lang="hu-HU" sz="2400" dirty="0" err="1"/>
              <a:t>Wasserkunst</a:t>
            </a:r>
            <a:r>
              <a:rPr lang="hu-HU" sz="2400" dirty="0"/>
              <a:t>” (← it. / lat. </a:t>
            </a:r>
            <a:r>
              <a:rPr lang="hu-HU" sz="2400" dirty="0" err="1"/>
              <a:t>fons</a:t>
            </a:r>
            <a:r>
              <a:rPr lang="hu-HU" sz="2400" dirty="0"/>
              <a:t> -, </a:t>
            </a:r>
            <a:r>
              <a:rPr lang="hu-HU" sz="2400" dirty="0" err="1"/>
              <a:t>fontis</a:t>
            </a:r>
            <a:r>
              <a:rPr lang="hu-HU" sz="2400" dirty="0"/>
              <a:t> = </a:t>
            </a:r>
            <a:r>
              <a:rPr lang="hu-HU" sz="2400" dirty="0" err="1"/>
              <a:t>Quell</a:t>
            </a:r>
            <a:r>
              <a:rPr lang="hu-HU" sz="2400" dirty="0"/>
              <a:t>)</a:t>
            </a:r>
          </a:p>
          <a:p>
            <a:pPr algn="ctr"/>
            <a:endParaRPr lang="hu-HU" sz="2400" dirty="0" smtClean="0">
              <a:solidFill>
                <a:srgbClr val="C00000"/>
              </a:solidFill>
            </a:endParaRPr>
          </a:p>
          <a:p>
            <a:pPr algn="ctr"/>
            <a:r>
              <a:rPr lang="hu-HU" sz="2400" dirty="0" err="1" smtClean="0">
                <a:solidFill>
                  <a:srgbClr val="C00000"/>
                </a:solidFill>
              </a:rPr>
              <a:t>Lebensquelle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>
                <a:solidFill>
                  <a:srgbClr val="C00000"/>
                </a:solidFill>
              </a:rPr>
              <a:t>= </a:t>
            </a:r>
            <a:r>
              <a:rPr lang="hu-HU" sz="2400" dirty="0" err="1">
                <a:solidFill>
                  <a:srgbClr val="C00000"/>
                </a:solidFill>
              </a:rPr>
              <a:t>Gott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/>
              <a:t>(„</a:t>
            </a:r>
            <a:r>
              <a:rPr lang="hu-HU" sz="2400" i="1" dirty="0" err="1"/>
              <a:t>Denn</a:t>
            </a:r>
            <a:r>
              <a:rPr lang="hu-HU" sz="2400" i="1" dirty="0"/>
              <a:t> bei </a:t>
            </a:r>
            <a:r>
              <a:rPr lang="hu-HU" sz="2400" i="1" dirty="0" err="1"/>
              <a:t>dir</a:t>
            </a:r>
            <a:r>
              <a:rPr lang="hu-HU" sz="2400" i="1" dirty="0"/>
              <a:t> </a:t>
            </a:r>
            <a:r>
              <a:rPr lang="hu-HU" sz="2400" i="1" dirty="0" err="1"/>
              <a:t>ist</a:t>
            </a:r>
            <a:r>
              <a:rPr lang="hu-HU" sz="2400" i="1" dirty="0"/>
              <a:t> </a:t>
            </a:r>
            <a:r>
              <a:rPr lang="hu-HU" sz="2400" i="1" dirty="0" err="1"/>
              <a:t>die</a:t>
            </a:r>
            <a:r>
              <a:rPr lang="hu-HU" sz="2400" i="1" dirty="0"/>
              <a:t> Quelle des </a:t>
            </a:r>
            <a:r>
              <a:rPr lang="hu-HU" sz="2400" i="1" dirty="0" err="1"/>
              <a:t>Lebens</a:t>
            </a:r>
            <a:r>
              <a:rPr lang="hu-HU" sz="2400" i="1" dirty="0"/>
              <a:t>, und in </a:t>
            </a:r>
            <a:r>
              <a:rPr lang="hu-HU" sz="2400" i="1" dirty="0" err="1"/>
              <a:t>deinem</a:t>
            </a:r>
            <a:r>
              <a:rPr lang="hu-HU" sz="2400" i="1" dirty="0"/>
              <a:t> </a:t>
            </a:r>
            <a:r>
              <a:rPr lang="hu-HU" sz="2400" i="1" dirty="0" err="1"/>
              <a:t>Lichte</a:t>
            </a:r>
            <a:r>
              <a:rPr lang="hu-HU" sz="2400" i="1" dirty="0"/>
              <a:t> </a:t>
            </a:r>
            <a:r>
              <a:rPr lang="hu-HU" sz="2400" i="1" dirty="0" err="1"/>
              <a:t>sehen</a:t>
            </a:r>
            <a:r>
              <a:rPr lang="hu-HU" sz="2400" i="1" dirty="0"/>
              <a:t> </a:t>
            </a:r>
            <a:r>
              <a:rPr lang="hu-HU" sz="2400" i="1" dirty="0" err="1"/>
              <a:t>wir</a:t>
            </a:r>
            <a:r>
              <a:rPr lang="hu-HU" sz="2400" i="1" dirty="0"/>
              <a:t> das </a:t>
            </a:r>
            <a:r>
              <a:rPr lang="hu-HU" sz="2400" i="1" dirty="0" err="1"/>
              <a:t>Licht</a:t>
            </a:r>
            <a:r>
              <a:rPr lang="hu-HU" sz="2400" dirty="0"/>
              <a:t>” </a:t>
            </a:r>
            <a:r>
              <a:rPr lang="hu-HU" sz="2400" dirty="0" err="1"/>
              <a:t>Ps</a:t>
            </a:r>
            <a:r>
              <a:rPr lang="hu-HU" sz="2400" dirty="0"/>
              <a:t>. 36,10. </a:t>
            </a:r>
            <a:r>
              <a:rPr lang="hu-HU" sz="2400" dirty="0" err="1"/>
              <a:t>oder</a:t>
            </a:r>
            <a:r>
              <a:rPr lang="hu-HU" sz="2400" dirty="0"/>
              <a:t>: „</a:t>
            </a:r>
            <a:r>
              <a:rPr lang="hu-HU" sz="2400" i="1" dirty="0" err="1"/>
              <a:t>Wie</a:t>
            </a:r>
            <a:r>
              <a:rPr lang="hu-HU" sz="2400" i="1" dirty="0"/>
              <a:t> </a:t>
            </a:r>
            <a:r>
              <a:rPr lang="hu-HU" sz="2400" i="1" dirty="0" err="1"/>
              <a:t>nach</a:t>
            </a:r>
            <a:r>
              <a:rPr lang="hu-HU" sz="2400" i="1" dirty="0"/>
              <a:t> </a:t>
            </a:r>
            <a:r>
              <a:rPr lang="hu-HU" sz="2400" i="1" dirty="0" err="1"/>
              <a:t>einer</a:t>
            </a:r>
            <a:r>
              <a:rPr lang="hu-HU" sz="2400" i="1" dirty="0"/>
              <a:t> </a:t>
            </a:r>
            <a:r>
              <a:rPr lang="hu-HU" sz="2400" i="1" dirty="0" err="1"/>
              <a:t>Wasserquelle</a:t>
            </a:r>
            <a:r>
              <a:rPr lang="hu-HU" sz="2400" i="1" dirty="0"/>
              <a:t> </a:t>
            </a:r>
            <a:r>
              <a:rPr lang="hu-HU" sz="2400" i="1" dirty="0" err="1"/>
              <a:t>ein</a:t>
            </a:r>
            <a:r>
              <a:rPr lang="hu-HU" sz="2400" i="1" dirty="0"/>
              <a:t> Hirsch </a:t>
            </a:r>
            <a:r>
              <a:rPr lang="hu-HU" sz="2400" i="1" dirty="0" err="1"/>
              <a:t>schreiet</a:t>
            </a:r>
            <a:r>
              <a:rPr lang="hu-HU" sz="2400" i="1" dirty="0"/>
              <a:t> mit </a:t>
            </a:r>
            <a:r>
              <a:rPr lang="hu-HU" sz="2400" i="1" dirty="0" err="1"/>
              <a:t>Begier</a:t>
            </a:r>
            <a:r>
              <a:rPr lang="hu-HU" sz="2400" dirty="0"/>
              <a:t>” </a:t>
            </a:r>
            <a:r>
              <a:rPr lang="hu-HU" sz="2400" dirty="0" err="1"/>
              <a:t>Ps</a:t>
            </a:r>
            <a:r>
              <a:rPr lang="hu-HU" sz="2400" dirty="0"/>
              <a:t>. 42,1.)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2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5068" y="10780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i="1" dirty="0" err="1" smtClean="0"/>
              <a:t>Römische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Fontäne</a:t>
            </a:r>
            <a:r>
              <a:rPr lang="hu-HU" sz="3600" b="1" i="1" dirty="0" smtClean="0"/>
              <a:t>, Borghese</a:t>
            </a:r>
            <a:br>
              <a:rPr lang="hu-HU" sz="3600" b="1" i="1" dirty="0" smtClean="0"/>
            </a:br>
            <a:r>
              <a:rPr lang="hu-HU" sz="2800" dirty="0" err="1" smtClean="0"/>
              <a:t>Struktur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795068" y="240359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hu-HU" sz="2600" dirty="0" err="1" smtClean="0"/>
              <a:t>Das</a:t>
            </a:r>
            <a:r>
              <a:rPr lang="hu-HU" sz="2600" dirty="0" smtClean="0"/>
              <a:t> </a:t>
            </a:r>
            <a:r>
              <a:rPr lang="hu-HU" sz="2600" dirty="0" err="1" smtClean="0"/>
              <a:t>Sonett</a:t>
            </a:r>
            <a:r>
              <a:rPr lang="hu-HU" sz="2600" dirty="0" smtClean="0"/>
              <a:t> </a:t>
            </a:r>
            <a:r>
              <a:rPr lang="hu-HU" sz="2600" dirty="0" err="1" smtClean="0"/>
              <a:t>besteht</a:t>
            </a:r>
            <a:r>
              <a:rPr lang="hu-HU" sz="2600" dirty="0" smtClean="0"/>
              <a:t> </a:t>
            </a:r>
            <a:r>
              <a:rPr lang="hu-HU" sz="2600" dirty="0" err="1" smtClean="0"/>
              <a:t>aus</a:t>
            </a:r>
            <a:r>
              <a:rPr lang="hu-HU" sz="2600" dirty="0" smtClean="0"/>
              <a:t> </a:t>
            </a:r>
            <a:r>
              <a:rPr lang="hu-HU" sz="2600" dirty="0" err="1" smtClean="0"/>
              <a:t>einem</a:t>
            </a:r>
            <a:r>
              <a:rPr lang="hu-HU" sz="2600" dirty="0" smtClean="0"/>
              <a:t> </a:t>
            </a:r>
            <a:r>
              <a:rPr lang="hu-HU" sz="2600" dirty="0" err="1" smtClean="0"/>
              <a:t>einzigen</a:t>
            </a:r>
            <a:r>
              <a:rPr lang="hu-HU" sz="2600" dirty="0" smtClean="0"/>
              <a:t> </a:t>
            </a:r>
            <a:r>
              <a:rPr lang="hu-HU" sz="2600" dirty="0" err="1" smtClean="0"/>
              <a:t>Satz</a:t>
            </a:r>
            <a:r>
              <a:rPr lang="hu-HU" sz="2600" dirty="0" smtClean="0"/>
              <a:t> – mit </a:t>
            </a:r>
            <a:r>
              <a:rPr lang="hu-HU" sz="2600" dirty="0" err="1" smtClean="0"/>
              <a:t>zwei</a:t>
            </a:r>
            <a:r>
              <a:rPr lang="hu-HU" sz="2600" dirty="0" smtClean="0"/>
              <a:t> </a:t>
            </a:r>
            <a:r>
              <a:rPr lang="hu-HU" sz="2600" dirty="0" err="1" smtClean="0"/>
              <a:t>Verben</a:t>
            </a:r>
            <a:r>
              <a:rPr lang="hu-HU" sz="2600" dirty="0" smtClean="0"/>
              <a:t> („stand”, „</a:t>
            </a:r>
            <a:r>
              <a:rPr lang="hu-HU" sz="2600" dirty="0" err="1" smtClean="0"/>
              <a:t>macht</a:t>
            </a:r>
            <a:r>
              <a:rPr lang="hu-HU" sz="2600" dirty="0" smtClean="0"/>
              <a:t>”)</a:t>
            </a:r>
          </a:p>
          <a:p>
            <a:r>
              <a:rPr lang="hu-HU" sz="2600" dirty="0" err="1" smtClean="0"/>
              <a:t>Vertikale</a:t>
            </a:r>
            <a:r>
              <a:rPr lang="hu-HU" sz="2600" dirty="0" smtClean="0"/>
              <a:t> + </a:t>
            </a:r>
            <a:r>
              <a:rPr lang="hu-HU" sz="2600" dirty="0" err="1" smtClean="0"/>
              <a:t>horizontale</a:t>
            </a:r>
            <a:r>
              <a:rPr lang="hu-HU" sz="2600" dirty="0" smtClean="0"/>
              <a:t> </a:t>
            </a:r>
            <a:r>
              <a:rPr lang="hu-HU" sz="2600" dirty="0" err="1" smtClean="0"/>
              <a:t>Bewegung</a:t>
            </a:r>
            <a:endParaRPr lang="hu-HU" sz="2600" dirty="0" smtClean="0"/>
          </a:p>
          <a:p>
            <a:pPr marL="0" indent="0">
              <a:buNone/>
            </a:pPr>
            <a:r>
              <a:rPr lang="hu-HU" sz="2600" dirty="0" smtClean="0"/>
              <a:t>	</a:t>
            </a:r>
            <a:r>
              <a:rPr lang="hu-HU" sz="2600" dirty="0" err="1" smtClean="0"/>
              <a:t>Vertikal</a:t>
            </a:r>
            <a:r>
              <a:rPr lang="hu-HU" sz="2600" dirty="0" smtClean="0"/>
              <a:t>: 3 </a:t>
            </a:r>
            <a:r>
              <a:rPr lang="hu-HU" sz="2600" dirty="0" err="1" smtClean="0"/>
              <a:t>Ebenen</a:t>
            </a:r>
            <a:r>
              <a:rPr lang="hu-HU" sz="2600" dirty="0" smtClean="0"/>
              <a:t>:</a:t>
            </a:r>
          </a:p>
          <a:p>
            <a:pPr marL="0" indent="0">
              <a:buNone/>
            </a:pPr>
            <a:r>
              <a:rPr lang="hu-HU" sz="2600" dirty="0" smtClean="0">
                <a:solidFill>
                  <a:srgbClr val="C00000"/>
                </a:solidFill>
              </a:rPr>
              <a:t>	</a:t>
            </a:r>
            <a:r>
              <a:rPr lang="hu-HU" sz="2600" dirty="0" err="1">
                <a:solidFill>
                  <a:srgbClr val="C00000"/>
                </a:solidFill>
              </a:rPr>
              <a:t>O</a:t>
            </a:r>
            <a:r>
              <a:rPr lang="hu-HU" sz="2600" dirty="0" err="1" smtClean="0">
                <a:solidFill>
                  <a:srgbClr val="C00000"/>
                </a:solidFill>
              </a:rPr>
              <a:t>ben</a:t>
            </a:r>
            <a:r>
              <a:rPr lang="hu-HU" sz="2600" dirty="0" smtClean="0"/>
              <a:t> = </a:t>
            </a:r>
            <a:r>
              <a:rPr lang="hu-HU" sz="2600" dirty="0" err="1" smtClean="0"/>
              <a:t>Himmel</a:t>
            </a:r>
            <a:r>
              <a:rPr lang="hu-HU" sz="2600" dirty="0" smtClean="0"/>
              <a:t> (</a:t>
            </a:r>
            <a:r>
              <a:rPr lang="hu-HU" sz="2600" dirty="0" err="1" smtClean="0"/>
              <a:t>hell</a:t>
            </a:r>
            <a:r>
              <a:rPr lang="hu-HU" sz="2600" dirty="0" smtClean="0"/>
              <a:t> – </a:t>
            </a:r>
            <a:r>
              <a:rPr lang="hu-HU" sz="2600" dirty="0" err="1" smtClean="0"/>
              <a:t>hinter</a:t>
            </a:r>
            <a:r>
              <a:rPr lang="hu-HU" sz="2600" dirty="0" smtClean="0"/>
              <a:t>! „</a:t>
            </a:r>
            <a:r>
              <a:rPr lang="hu-HU" sz="2600" dirty="0" err="1" smtClean="0"/>
              <a:t>Grün</a:t>
            </a:r>
            <a:r>
              <a:rPr lang="hu-HU" sz="2600" dirty="0" smtClean="0"/>
              <a:t> und </a:t>
            </a:r>
            <a:r>
              <a:rPr lang="hu-HU" sz="2600" dirty="0" err="1" smtClean="0"/>
              <a:t>Dunkel</a:t>
            </a:r>
            <a:r>
              <a:rPr lang="hu-HU" sz="2600" dirty="0" smtClean="0"/>
              <a:t>” – </a:t>
            </a:r>
            <a:r>
              <a:rPr lang="hu-HU" sz="2600" dirty="0" err="1" smtClean="0"/>
              <a:t>als</a:t>
            </a:r>
            <a:r>
              <a:rPr lang="hu-HU" sz="2600" dirty="0" smtClean="0"/>
              <a:t> </a:t>
            </a:r>
            <a:r>
              <a:rPr lang="hu-HU" sz="2600" dirty="0" err="1" smtClean="0"/>
              <a:t>Widerspiegelung</a:t>
            </a:r>
            <a:r>
              <a:rPr lang="hu-HU" sz="2600" dirty="0" smtClean="0"/>
              <a:t>, </a:t>
            </a:r>
            <a:r>
              <a:rPr lang="hu-HU" sz="2600" dirty="0" err="1" smtClean="0"/>
              <a:t>also</a:t>
            </a:r>
            <a:r>
              <a:rPr lang="hu-HU" sz="2600" dirty="0" smtClean="0"/>
              <a:t> </a:t>
            </a:r>
            <a:r>
              <a:rPr lang="hu-HU" sz="2600" dirty="0" err="1" smtClean="0"/>
              <a:t>nicht</a:t>
            </a:r>
            <a:r>
              <a:rPr lang="hu-HU" sz="2600" dirty="0" smtClean="0"/>
              <a:t> 		direkt! – </a:t>
            </a:r>
            <a:r>
              <a:rPr lang="hu-HU" sz="2600" dirty="0" err="1" smtClean="0"/>
              <a:t>Plato’s</a:t>
            </a:r>
            <a:r>
              <a:rPr lang="hu-HU" sz="2600" dirty="0" smtClean="0"/>
              <a:t> </a:t>
            </a:r>
            <a:r>
              <a:rPr lang="hu-HU" sz="2600" dirty="0" err="1" smtClean="0"/>
              <a:t>Höhlengleichnis</a:t>
            </a:r>
            <a:r>
              <a:rPr lang="hu-HU" sz="2600" dirty="0" smtClean="0"/>
              <a:t>)</a:t>
            </a:r>
          </a:p>
          <a:p>
            <a:pPr marL="0" indent="0">
              <a:buNone/>
            </a:pPr>
            <a:r>
              <a:rPr lang="hu-HU" sz="2600" dirty="0" smtClean="0">
                <a:solidFill>
                  <a:srgbClr val="C00000"/>
                </a:solidFill>
              </a:rPr>
              <a:t>	</a:t>
            </a:r>
            <a:r>
              <a:rPr lang="hu-HU" sz="2600" dirty="0" err="1" smtClean="0">
                <a:solidFill>
                  <a:srgbClr val="C00000"/>
                </a:solidFill>
              </a:rPr>
              <a:t>Mitte</a:t>
            </a:r>
            <a:r>
              <a:rPr lang="hu-HU" sz="2600" dirty="0" smtClean="0"/>
              <a:t> = </a:t>
            </a:r>
            <a:r>
              <a:rPr lang="hu-HU" sz="2600" dirty="0" err="1" smtClean="0"/>
              <a:t>Fontäne</a:t>
            </a:r>
            <a:endParaRPr lang="hu-HU" sz="2600" dirty="0" smtClean="0"/>
          </a:p>
          <a:p>
            <a:pPr marL="0" indent="0">
              <a:buNone/>
            </a:pPr>
            <a:r>
              <a:rPr lang="hu-HU" sz="2600" dirty="0" smtClean="0">
                <a:solidFill>
                  <a:srgbClr val="C00000"/>
                </a:solidFill>
              </a:rPr>
              <a:t>	</a:t>
            </a:r>
            <a:r>
              <a:rPr lang="hu-HU" sz="2600" dirty="0" err="1" smtClean="0">
                <a:solidFill>
                  <a:srgbClr val="C00000"/>
                </a:solidFill>
              </a:rPr>
              <a:t>Unten</a:t>
            </a:r>
            <a:r>
              <a:rPr lang="hu-HU" sz="2600" dirty="0" smtClean="0"/>
              <a:t> = </a:t>
            </a:r>
            <a:r>
              <a:rPr lang="hu-HU" sz="2600" dirty="0" err="1" smtClean="0"/>
              <a:t>Erde</a:t>
            </a:r>
            <a:r>
              <a:rPr lang="hu-HU" sz="2600" dirty="0" smtClean="0"/>
              <a:t> (</a:t>
            </a:r>
            <a:r>
              <a:rPr lang="hu-HU" sz="2600" dirty="0" err="1" smtClean="0"/>
              <a:t>dunkel</a:t>
            </a:r>
            <a:r>
              <a:rPr lang="hu-HU" sz="2600" dirty="0" smtClean="0"/>
              <a:t>)</a:t>
            </a:r>
          </a:p>
          <a:p>
            <a:r>
              <a:rPr lang="hu-HU" sz="2600" dirty="0" err="1" smtClean="0"/>
              <a:t>Wichtige</a:t>
            </a:r>
            <a:r>
              <a:rPr lang="hu-HU" sz="2600" dirty="0" smtClean="0"/>
              <a:t> </a:t>
            </a:r>
            <a:r>
              <a:rPr lang="hu-HU" sz="2600" dirty="0" err="1" smtClean="0"/>
              <a:t>Motive</a:t>
            </a:r>
            <a:r>
              <a:rPr lang="hu-HU" sz="2600" dirty="0" smtClean="0"/>
              <a:t>: </a:t>
            </a:r>
            <a:r>
              <a:rPr lang="hu-HU" sz="2600" dirty="0" err="1" smtClean="0">
                <a:solidFill>
                  <a:srgbClr val="C00000"/>
                </a:solidFill>
              </a:rPr>
              <a:t>Kreis</a:t>
            </a:r>
            <a:r>
              <a:rPr lang="hu-HU" sz="2600" dirty="0" smtClean="0">
                <a:solidFill>
                  <a:srgbClr val="C00000"/>
                </a:solidFill>
              </a:rPr>
              <a:t> – </a:t>
            </a:r>
            <a:r>
              <a:rPr lang="hu-HU" sz="2600" dirty="0" err="1" smtClean="0">
                <a:solidFill>
                  <a:srgbClr val="C00000"/>
                </a:solidFill>
              </a:rPr>
              <a:t>horizontal</a:t>
            </a:r>
            <a:r>
              <a:rPr lang="hu-HU" sz="2600" dirty="0" smtClean="0">
                <a:solidFill>
                  <a:srgbClr val="C00000"/>
                </a:solidFill>
              </a:rPr>
              <a:t> und </a:t>
            </a:r>
            <a:r>
              <a:rPr lang="hu-HU" sz="2600" dirty="0" err="1" smtClean="0">
                <a:solidFill>
                  <a:srgbClr val="C00000"/>
                </a:solidFill>
              </a:rPr>
              <a:t>vertikal</a:t>
            </a:r>
            <a:r>
              <a:rPr lang="hu-HU" sz="2600" dirty="0">
                <a:solidFill>
                  <a:srgbClr val="C00000"/>
                </a:solidFill>
              </a:rPr>
              <a:t> </a:t>
            </a:r>
            <a:r>
              <a:rPr lang="hu-HU" sz="2600" dirty="0" smtClean="0">
                <a:solidFill>
                  <a:srgbClr val="C00000"/>
                </a:solidFill>
              </a:rPr>
              <a:t>+ </a:t>
            </a:r>
            <a:r>
              <a:rPr lang="hu-HU" sz="2600" dirty="0" err="1" smtClean="0">
                <a:solidFill>
                  <a:srgbClr val="C00000"/>
                </a:solidFill>
              </a:rPr>
              <a:t>Widerspiegelung</a:t>
            </a:r>
            <a:endParaRPr lang="hu-HU" sz="2600" dirty="0" smtClean="0">
              <a:solidFill>
                <a:srgbClr val="C00000"/>
              </a:solidFill>
            </a:endParaRPr>
          </a:p>
          <a:p>
            <a:r>
              <a:rPr lang="hu-HU" sz="2600" dirty="0" err="1" smtClean="0">
                <a:solidFill>
                  <a:srgbClr val="C00000"/>
                </a:solidFill>
              </a:rPr>
              <a:t>Fontäne</a:t>
            </a:r>
            <a:r>
              <a:rPr lang="hu-HU" sz="2600" dirty="0">
                <a:solidFill>
                  <a:srgbClr val="C00000"/>
                </a:solidFill>
              </a:rPr>
              <a:t> </a:t>
            </a:r>
            <a:r>
              <a:rPr lang="hu-HU" sz="2600" dirty="0" smtClean="0">
                <a:solidFill>
                  <a:srgbClr val="C00000"/>
                </a:solidFill>
              </a:rPr>
              <a:t>= </a:t>
            </a:r>
            <a:r>
              <a:rPr lang="hu-HU" sz="2600" dirty="0" err="1" smtClean="0">
                <a:solidFill>
                  <a:srgbClr val="C00000"/>
                </a:solidFill>
              </a:rPr>
              <a:t>Gleichnis</a:t>
            </a:r>
            <a:r>
              <a:rPr lang="hu-HU" sz="2600" dirty="0" smtClean="0">
                <a:solidFill>
                  <a:srgbClr val="C00000"/>
                </a:solidFill>
              </a:rPr>
              <a:t> (</a:t>
            </a:r>
            <a:r>
              <a:rPr lang="hu-HU" sz="2600" dirty="0" err="1" smtClean="0">
                <a:solidFill>
                  <a:srgbClr val="C00000"/>
                </a:solidFill>
              </a:rPr>
              <a:t>Symbol</a:t>
            </a:r>
            <a:r>
              <a:rPr lang="hu-HU" sz="2600" dirty="0" smtClean="0">
                <a:solidFill>
                  <a:srgbClr val="C00000"/>
                </a:solidFill>
              </a:rPr>
              <a:t>) des sich </a:t>
            </a:r>
            <a:r>
              <a:rPr lang="hu-HU" sz="2600" dirty="0" err="1" smtClean="0">
                <a:solidFill>
                  <a:srgbClr val="C00000"/>
                </a:solidFill>
              </a:rPr>
              <a:t>kreisenden</a:t>
            </a:r>
            <a:r>
              <a:rPr lang="hu-HU" sz="2600" dirty="0" smtClean="0">
                <a:solidFill>
                  <a:srgbClr val="C00000"/>
                </a:solidFill>
              </a:rPr>
              <a:t> </a:t>
            </a:r>
            <a:r>
              <a:rPr lang="hu-HU" sz="2600" dirty="0" err="1" smtClean="0">
                <a:solidFill>
                  <a:srgbClr val="C00000"/>
                </a:solidFill>
              </a:rPr>
              <a:t>Lebens</a:t>
            </a:r>
            <a:r>
              <a:rPr lang="hu-HU" sz="2600" dirty="0" smtClean="0">
                <a:solidFill>
                  <a:srgbClr val="C00000"/>
                </a:solidFill>
              </a:rPr>
              <a:t>, des </a:t>
            </a:r>
            <a:r>
              <a:rPr lang="hu-HU" sz="2600" dirty="0" err="1" smtClean="0">
                <a:solidFill>
                  <a:srgbClr val="C00000"/>
                </a:solidFill>
              </a:rPr>
              <a:t>Schöpfens</a:t>
            </a:r>
            <a:r>
              <a:rPr lang="hu-HU" sz="2600" dirty="0" smtClean="0">
                <a:solidFill>
                  <a:srgbClr val="C00000"/>
                </a:solidFill>
              </a:rPr>
              <a:t> und – parallel </a:t>
            </a:r>
            <a:r>
              <a:rPr lang="hu-HU" sz="2600" dirty="0" err="1" smtClean="0">
                <a:solidFill>
                  <a:srgbClr val="C00000"/>
                </a:solidFill>
              </a:rPr>
              <a:t>dazu</a:t>
            </a:r>
            <a:r>
              <a:rPr lang="hu-HU" sz="2600" dirty="0" smtClean="0">
                <a:solidFill>
                  <a:srgbClr val="C00000"/>
                </a:solidFill>
              </a:rPr>
              <a:t> – des </a:t>
            </a:r>
            <a:r>
              <a:rPr lang="hu-HU" sz="2600" dirty="0" err="1" smtClean="0">
                <a:solidFill>
                  <a:srgbClr val="C00000"/>
                </a:solidFill>
              </a:rPr>
              <a:t>künstlerischen</a:t>
            </a:r>
            <a:r>
              <a:rPr lang="hu-HU" sz="2600" dirty="0" smtClean="0">
                <a:solidFill>
                  <a:srgbClr val="C00000"/>
                </a:solidFill>
              </a:rPr>
              <a:t> </a:t>
            </a:r>
            <a:r>
              <a:rPr lang="hu-HU" sz="2600" dirty="0" err="1" smtClean="0">
                <a:solidFill>
                  <a:srgbClr val="C00000"/>
                </a:solidFill>
              </a:rPr>
              <a:t>Schaffens</a:t>
            </a:r>
            <a:r>
              <a:rPr lang="hu-HU" sz="2600" dirty="0" smtClean="0">
                <a:solidFill>
                  <a:srgbClr val="C00000"/>
                </a:solidFill>
              </a:rPr>
              <a:t>, </a:t>
            </a:r>
            <a:r>
              <a:rPr lang="hu-HU" sz="2600" dirty="0" err="1" smtClean="0">
                <a:solidFill>
                  <a:srgbClr val="C00000"/>
                </a:solidFill>
              </a:rPr>
              <a:t>des</a:t>
            </a:r>
            <a:r>
              <a:rPr lang="hu-HU" sz="2600" dirty="0" smtClean="0">
                <a:solidFill>
                  <a:srgbClr val="C00000"/>
                </a:solidFill>
              </a:rPr>
              <a:t> </a:t>
            </a:r>
            <a:r>
              <a:rPr lang="hu-HU" sz="2600" dirty="0" err="1" smtClean="0">
                <a:solidFill>
                  <a:srgbClr val="C00000"/>
                </a:solidFill>
              </a:rPr>
              <a:t>Schöpfungsaktes</a:t>
            </a:r>
            <a:r>
              <a:rPr lang="hu-HU" sz="2600" dirty="0" smtClean="0">
                <a:solidFill>
                  <a:srgbClr val="C00000"/>
                </a:solidFill>
              </a:rPr>
              <a:t> – </a:t>
            </a:r>
            <a:r>
              <a:rPr lang="hu-HU" sz="2600" dirty="0" err="1" smtClean="0">
                <a:solidFill>
                  <a:srgbClr val="C00000"/>
                </a:solidFill>
              </a:rPr>
              <a:t>Künstler</a:t>
            </a:r>
            <a:r>
              <a:rPr lang="hu-HU" sz="2600" dirty="0" smtClean="0">
                <a:solidFill>
                  <a:srgbClr val="C00000"/>
                </a:solidFill>
              </a:rPr>
              <a:t> = </a:t>
            </a:r>
            <a:r>
              <a:rPr lang="hu-HU" sz="2600" dirty="0" err="1" smtClean="0">
                <a:solidFill>
                  <a:srgbClr val="C00000"/>
                </a:solidFill>
              </a:rPr>
              <a:t>Schöpfer</a:t>
            </a:r>
            <a:r>
              <a:rPr lang="hu-HU" sz="2600" dirty="0" smtClean="0">
                <a:solidFill>
                  <a:srgbClr val="C00000"/>
                </a:solidFill>
              </a:rPr>
              <a:t> (</a:t>
            </a:r>
            <a:r>
              <a:rPr lang="hu-HU" sz="2600" dirty="0" err="1" smtClean="0">
                <a:solidFill>
                  <a:srgbClr val="C00000"/>
                </a:solidFill>
              </a:rPr>
              <a:t>ähnlich</a:t>
            </a:r>
            <a:r>
              <a:rPr lang="hu-HU" sz="2600" dirty="0" smtClean="0">
                <a:solidFill>
                  <a:srgbClr val="C00000"/>
                </a:solidFill>
              </a:rPr>
              <a:t> </a:t>
            </a:r>
            <a:r>
              <a:rPr lang="hu-HU" sz="2600" dirty="0" err="1" smtClean="0">
                <a:solidFill>
                  <a:srgbClr val="C00000"/>
                </a:solidFill>
              </a:rPr>
              <a:t>wie</a:t>
            </a:r>
            <a:r>
              <a:rPr lang="hu-HU" sz="2600" dirty="0" smtClean="0">
                <a:solidFill>
                  <a:srgbClr val="C00000"/>
                </a:solidFill>
              </a:rPr>
              <a:t> </a:t>
            </a:r>
            <a:r>
              <a:rPr lang="hu-HU" sz="2600" dirty="0" err="1" smtClean="0">
                <a:solidFill>
                  <a:srgbClr val="C00000"/>
                </a:solidFill>
              </a:rPr>
              <a:t>Gott</a:t>
            </a:r>
            <a:r>
              <a:rPr lang="hu-HU" sz="26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hu-HU" sz="2600" dirty="0" err="1" smtClean="0">
                <a:solidFill>
                  <a:srgbClr val="C00000"/>
                </a:solidFill>
              </a:rPr>
              <a:t>Textebenen</a:t>
            </a:r>
            <a:r>
              <a:rPr lang="hu-HU" sz="2600" dirty="0" smtClean="0">
                <a:solidFill>
                  <a:srgbClr val="C00000"/>
                </a:solidFill>
              </a:rPr>
              <a:t>: 	</a:t>
            </a:r>
            <a:r>
              <a:rPr lang="hu-HU" sz="2600" dirty="0" smtClean="0"/>
              <a:t>A = </a:t>
            </a:r>
            <a:r>
              <a:rPr lang="hu-HU" sz="2600" dirty="0" err="1" smtClean="0"/>
              <a:t>konkret</a:t>
            </a:r>
            <a:r>
              <a:rPr lang="hu-HU" sz="2600" dirty="0" smtClean="0"/>
              <a:t>: </a:t>
            </a:r>
            <a:r>
              <a:rPr lang="hu-HU" sz="2600" dirty="0" err="1" smtClean="0"/>
              <a:t>Fontäne</a:t>
            </a:r>
            <a:endParaRPr lang="hu-HU" sz="2600" dirty="0"/>
          </a:p>
          <a:p>
            <a:pPr marL="0" indent="0">
              <a:buNone/>
            </a:pPr>
            <a:r>
              <a:rPr lang="hu-HU" sz="2600" dirty="0" smtClean="0"/>
              <a:t>		B = </a:t>
            </a:r>
            <a:r>
              <a:rPr lang="hu-HU" sz="2600" dirty="0" err="1" smtClean="0"/>
              <a:t>übertragen</a:t>
            </a:r>
            <a:r>
              <a:rPr lang="hu-HU" sz="2600" dirty="0" smtClean="0"/>
              <a:t>: </a:t>
            </a:r>
            <a:r>
              <a:rPr lang="hu-HU" sz="2600" dirty="0" err="1" smtClean="0"/>
              <a:t>das</a:t>
            </a:r>
            <a:r>
              <a:rPr lang="hu-HU" sz="2600" dirty="0" smtClean="0"/>
              <a:t> </a:t>
            </a:r>
            <a:r>
              <a:rPr lang="hu-HU" sz="2600" dirty="0" err="1" smtClean="0"/>
              <a:t>rätselhafte</a:t>
            </a:r>
            <a:r>
              <a:rPr lang="hu-HU" sz="2600" dirty="0" smtClean="0"/>
              <a:t> </a:t>
            </a:r>
            <a:r>
              <a:rPr lang="hu-HU" sz="2600" dirty="0" err="1" smtClean="0"/>
              <a:t>Leben</a:t>
            </a:r>
            <a:endParaRPr lang="hu-HU" sz="2600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576036" y="-472969"/>
            <a:ext cx="15754350" cy="778668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411272" y="0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Himmel</a:t>
            </a:r>
            <a:r>
              <a:rPr lang="hu-HU" dirty="0" smtClean="0">
                <a:solidFill>
                  <a:schemeClr val="bg1"/>
                </a:solidFill>
              </a:rPr>
              <a:t> - </a:t>
            </a:r>
            <a:r>
              <a:rPr lang="hu-HU" dirty="0" err="1" smtClean="0">
                <a:solidFill>
                  <a:schemeClr val="bg1"/>
                </a:solidFill>
              </a:rPr>
              <a:t>hell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82320" y="184666"/>
            <a:ext cx="2533001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 err="1" smtClean="0"/>
              <a:t>Fontäne</a:t>
            </a:r>
            <a:r>
              <a:rPr lang="hu-HU" dirty="0" smtClean="0"/>
              <a:t> = </a:t>
            </a:r>
            <a:r>
              <a:rPr lang="hu-HU" dirty="0" err="1" smtClean="0"/>
              <a:t>fons</a:t>
            </a:r>
            <a:r>
              <a:rPr lang="hu-HU" dirty="0" smtClean="0"/>
              <a:t> (Quelle)</a:t>
            </a:r>
          </a:p>
          <a:p>
            <a:r>
              <a:rPr lang="hu-HU" dirty="0" err="1" smtClean="0"/>
              <a:t>Gott</a:t>
            </a:r>
            <a:r>
              <a:rPr lang="hu-HU" dirty="0" smtClean="0"/>
              <a:t> = Quelle des </a:t>
            </a:r>
            <a:r>
              <a:rPr lang="hu-HU" dirty="0" err="1" smtClean="0"/>
              <a:t>Lebens</a:t>
            </a:r>
            <a:endParaRPr lang="hu-HU" dirty="0" smtClean="0"/>
          </a:p>
          <a:p>
            <a:r>
              <a:rPr lang="hu-HU" dirty="0" err="1" smtClean="0"/>
              <a:t>Ps</a:t>
            </a:r>
            <a:r>
              <a:rPr lang="hu-HU" dirty="0" smtClean="0"/>
              <a:t>. 36,10, 42,1.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183120" y="751840"/>
            <a:ext cx="18514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Sich </a:t>
            </a:r>
            <a:r>
              <a:rPr lang="hu-HU" dirty="0" err="1" smtClean="0"/>
              <a:t>leise</a:t>
            </a:r>
            <a:r>
              <a:rPr lang="hu-HU" dirty="0" smtClean="0"/>
              <a:t> </a:t>
            </a:r>
            <a:r>
              <a:rPr lang="hu-HU" dirty="0" err="1" smtClean="0"/>
              <a:t>neigend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567680" y="1696720"/>
            <a:ext cx="10259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Spiegel 1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567680" y="3079036"/>
            <a:ext cx="16842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err="1"/>
              <a:t>l</a:t>
            </a:r>
            <a:r>
              <a:rPr lang="hu-HU" dirty="0" err="1" smtClean="0"/>
              <a:t>etzter</a:t>
            </a:r>
            <a:r>
              <a:rPr lang="hu-HU" dirty="0" smtClean="0"/>
              <a:t> Spiegel 2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004559" y="5263554"/>
            <a:ext cx="14180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Erde</a:t>
            </a:r>
            <a:r>
              <a:rPr lang="hu-HU" dirty="0" smtClean="0"/>
              <a:t> - </a:t>
            </a:r>
            <a:r>
              <a:rPr lang="hu-HU" dirty="0" err="1" smtClean="0"/>
              <a:t>dunkel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68960" y="6126480"/>
            <a:ext cx="36357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Kreis</a:t>
            </a:r>
            <a:r>
              <a:rPr lang="hu-HU" dirty="0" smtClean="0"/>
              <a:t> –</a:t>
            </a:r>
            <a:r>
              <a:rPr lang="hu-HU" dirty="0" err="1" smtClean="0"/>
              <a:t>Kreisbewegung</a:t>
            </a:r>
            <a:r>
              <a:rPr lang="hu-HU" dirty="0" smtClean="0"/>
              <a:t> a, </a:t>
            </a:r>
            <a:r>
              <a:rPr lang="hu-HU" dirty="0" err="1" smtClean="0"/>
              <a:t>vertikal</a:t>
            </a:r>
            <a:r>
              <a:rPr lang="hu-HU" dirty="0" smtClean="0"/>
              <a:t> ↕ </a:t>
            </a:r>
            <a:r>
              <a:rPr lang="az-Cyrl-AZ" dirty="0" smtClean="0"/>
              <a:t>О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301139" y="6126480"/>
            <a:ext cx="31624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Kreisbewegung</a:t>
            </a:r>
            <a:r>
              <a:rPr lang="hu-HU" dirty="0" smtClean="0"/>
              <a:t> </a:t>
            </a:r>
            <a:r>
              <a:rPr lang="hu-HU" dirty="0" err="1" smtClean="0"/>
              <a:t>horizontal</a:t>
            </a:r>
            <a:r>
              <a:rPr lang="hu-HU" dirty="0" smtClean="0"/>
              <a:t> ↔ </a:t>
            </a:r>
            <a:r>
              <a:rPr lang="az-Cyrl-AZ" dirty="0" smtClean="0"/>
              <a:t>О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713568" y="1067415"/>
            <a:ext cx="3930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↓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/>
              <p:cNvSpPr txBox="1"/>
              <p:nvPr/>
            </p:nvSpPr>
            <p:spPr>
              <a:xfrm>
                <a:off x="6817730" y="1730772"/>
                <a:ext cx="34496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Szövegdoboz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30" y="1730772"/>
                <a:ext cx="34496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zövegdoboz 17"/>
          <p:cNvSpPr txBox="1"/>
          <p:nvPr/>
        </p:nvSpPr>
        <p:spPr>
          <a:xfrm>
            <a:off x="7630160" y="1651278"/>
            <a:ext cx="7002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stand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/>
              <p:cNvSpPr txBox="1"/>
              <p:nvPr/>
            </p:nvSpPr>
            <p:spPr>
              <a:xfrm>
                <a:off x="6894560" y="2193111"/>
                <a:ext cx="34496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Szövegdoboz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560" y="2193111"/>
                <a:ext cx="34496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/>
          <p:cNvSpPr txBox="1"/>
          <p:nvPr/>
        </p:nvSpPr>
        <p:spPr>
          <a:xfrm>
            <a:off x="7630160" y="2193111"/>
            <a:ext cx="31878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Kreis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Kreis</a:t>
            </a:r>
            <a:r>
              <a:rPr lang="hu-HU" dirty="0" smtClean="0"/>
              <a:t> „</a:t>
            </a:r>
            <a:r>
              <a:rPr lang="hu-HU" dirty="0" err="1" smtClean="0"/>
              <a:t>ohne</a:t>
            </a:r>
            <a:r>
              <a:rPr lang="hu-HU" dirty="0" smtClean="0"/>
              <a:t> </a:t>
            </a:r>
            <a:r>
              <a:rPr lang="hu-HU" dirty="0" err="1" smtClean="0"/>
              <a:t>Heimweh</a:t>
            </a:r>
            <a:r>
              <a:rPr lang="hu-HU" dirty="0" smtClean="0"/>
              <a:t>”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/>
              <p:cNvSpPr txBox="1"/>
              <p:nvPr/>
            </p:nvSpPr>
            <p:spPr>
              <a:xfrm>
                <a:off x="6964183" y="2605147"/>
                <a:ext cx="34496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Szövegdoboz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183" y="2605147"/>
                <a:ext cx="34496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zövegdoboz 21"/>
          <p:cNvSpPr txBox="1"/>
          <p:nvPr/>
        </p:nvSpPr>
        <p:spPr>
          <a:xfrm>
            <a:off x="7630160" y="2599056"/>
            <a:ext cx="15002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err="1"/>
              <a:t>l</a:t>
            </a:r>
            <a:r>
              <a:rPr lang="hu-HU" dirty="0" err="1" smtClean="0"/>
              <a:t>ächeln</a:t>
            </a:r>
            <a:r>
              <a:rPr lang="hu-HU" dirty="0" smtClean="0"/>
              <a:t> </a:t>
            </a:r>
            <a:r>
              <a:rPr lang="hu-HU" dirty="0" err="1" smtClean="0"/>
              <a:t>macht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75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6826" y="10781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Rilke-Zitat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zum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Gedicht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46826" y="2274198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/>
              <a:t>„</a:t>
            </a:r>
            <a:r>
              <a:rPr lang="hu-HU" sz="2400" dirty="0" err="1"/>
              <a:t>Nur</a:t>
            </a:r>
            <a:r>
              <a:rPr lang="hu-HU" sz="2400" dirty="0"/>
              <a:t> </a:t>
            </a:r>
            <a:r>
              <a:rPr lang="hu-HU" sz="2400" dirty="0" err="1">
                <a:solidFill>
                  <a:srgbClr val="C00000"/>
                </a:solidFill>
              </a:rPr>
              <a:t>wir</a:t>
            </a:r>
            <a:r>
              <a:rPr lang="hu-HU" sz="2400" dirty="0"/>
              <a:t>, in </a:t>
            </a:r>
            <a:r>
              <a:rPr lang="hu-HU" sz="2400" dirty="0" err="1"/>
              <a:t>unsrer</a:t>
            </a:r>
            <a:r>
              <a:rPr lang="hu-HU" sz="2400" dirty="0"/>
              <a:t> </a:t>
            </a:r>
            <a:r>
              <a:rPr lang="hu-HU" sz="2400" dirty="0" err="1"/>
              <a:t>Hoffahrt</a:t>
            </a:r>
            <a:r>
              <a:rPr lang="hu-HU" sz="2400" dirty="0"/>
              <a:t>, </a:t>
            </a:r>
            <a:r>
              <a:rPr lang="hu-HU" sz="2400" dirty="0" err="1" smtClean="0">
                <a:solidFill>
                  <a:srgbClr val="C00000"/>
                </a:solidFill>
              </a:rPr>
              <a:t>drängen</a:t>
            </a:r>
            <a:endParaRPr lang="hu-HU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400" dirty="0" err="1"/>
              <a:t>a</a:t>
            </a:r>
            <a:r>
              <a:rPr lang="hu-HU" sz="2400" dirty="0" err="1" smtClean="0"/>
              <a:t>us</a:t>
            </a:r>
            <a:r>
              <a:rPr lang="hu-HU" sz="2400" dirty="0" smtClean="0"/>
              <a:t> </a:t>
            </a:r>
            <a:r>
              <a:rPr lang="hu-HU" sz="2400" dirty="0" err="1"/>
              <a:t>einigen</a:t>
            </a:r>
            <a:r>
              <a:rPr lang="hu-HU" sz="2400" dirty="0"/>
              <a:t> </a:t>
            </a:r>
            <a:r>
              <a:rPr lang="hu-HU" sz="2400" dirty="0" err="1">
                <a:solidFill>
                  <a:srgbClr val="C00000"/>
                </a:solidFill>
              </a:rPr>
              <a:t>Zusammenhängen</a:t>
            </a:r>
            <a:endParaRPr lang="hu-HU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400" dirty="0" smtClean="0"/>
              <a:t>in </a:t>
            </a:r>
            <a:r>
              <a:rPr lang="hu-HU" sz="2400" dirty="0" err="1"/>
              <a:t>einer</a:t>
            </a:r>
            <a:r>
              <a:rPr lang="hu-HU" sz="2400" dirty="0"/>
              <a:t> </a:t>
            </a:r>
            <a:r>
              <a:rPr lang="hu-HU" sz="2400" dirty="0" err="1">
                <a:solidFill>
                  <a:srgbClr val="C00000"/>
                </a:solidFill>
              </a:rPr>
              <a:t>Freiheit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leeren</a:t>
            </a:r>
            <a:r>
              <a:rPr lang="hu-HU" sz="2400" dirty="0">
                <a:solidFill>
                  <a:srgbClr val="C00000"/>
                </a:solidFill>
              </a:rPr>
              <a:t> Raum</a:t>
            </a:r>
            <a:r>
              <a:rPr lang="hu-HU" sz="2400" dirty="0"/>
              <a:t>,</a:t>
            </a:r>
          </a:p>
          <a:p>
            <a:pPr marL="0" indent="0">
              <a:buNone/>
            </a:pPr>
            <a:r>
              <a:rPr lang="hu-HU" sz="2400" dirty="0" err="1" smtClean="0"/>
              <a:t>statt</a:t>
            </a:r>
            <a:r>
              <a:rPr lang="hu-HU" sz="2400" dirty="0"/>
              <a:t>, </a:t>
            </a:r>
            <a:r>
              <a:rPr lang="hu-HU" sz="2400" dirty="0" err="1"/>
              <a:t>klugen</a:t>
            </a:r>
            <a:r>
              <a:rPr lang="hu-HU" sz="2400" dirty="0"/>
              <a:t> </a:t>
            </a:r>
            <a:r>
              <a:rPr lang="hu-HU" sz="2400" dirty="0" err="1"/>
              <a:t>Kräften</a:t>
            </a:r>
            <a:r>
              <a:rPr lang="hu-HU" sz="2400" dirty="0"/>
              <a:t> </a:t>
            </a:r>
            <a:r>
              <a:rPr lang="hu-HU" sz="2400" dirty="0" err="1"/>
              <a:t>hingegeben</a:t>
            </a:r>
            <a:r>
              <a:rPr lang="hu-HU" sz="2400" dirty="0"/>
              <a:t>,</a:t>
            </a:r>
          </a:p>
          <a:p>
            <a:pPr marL="0" indent="0">
              <a:buNone/>
            </a:pPr>
            <a:r>
              <a:rPr lang="hu-HU" sz="2400" dirty="0" err="1" smtClean="0"/>
              <a:t>uns</a:t>
            </a:r>
            <a:r>
              <a:rPr lang="hu-HU" sz="2400" dirty="0" smtClean="0"/>
              <a:t> </a:t>
            </a:r>
            <a:r>
              <a:rPr lang="hu-HU" sz="2400" dirty="0" err="1"/>
              <a:t>aufzuheben</a:t>
            </a:r>
            <a:r>
              <a:rPr lang="hu-HU" sz="2400" dirty="0"/>
              <a:t> </a:t>
            </a:r>
            <a:r>
              <a:rPr lang="hu-HU" sz="2400" dirty="0" err="1"/>
              <a:t>wie</a:t>
            </a:r>
            <a:r>
              <a:rPr lang="hu-HU" sz="2400" dirty="0"/>
              <a:t> </a:t>
            </a:r>
            <a:r>
              <a:rPr lang="hu-HU" sz="2400" dirty="0" err="1"/>
              <a:t>ein</a:t>
            </a:r>
            <a:r>
              <a:rPr lang="hu-HU" sz="2400" dirty="0"/>
              <a:t> </a:t>
            </a:r>
            <a:r>
              <a:rPr lang="hu-HU" sz="2400" dirty="0" err="1">
                <a:solidFill>
                  <a:srgbClr val="C00000"/>
                </a:solidFill>
              </a:rPr>
              <a:t>Baum</a:t>
            </a:r>
            <a:r>
              <a:rPr lang="hu-HU" sz="2400" dirty="0"/>
              <a:t>.</a:t>
            </a:r>
          </a:p>
          <a:p>
            <a:pPr marL="0" indent="0">
              <a:buNone/>
            </a:pPr>
            <a:r>
              <a:rPr lang="hu-HU" sz="2400" dirty="0" err="1"/>
              <a:t>Statt</a:t>
            </a:r>
            <a:r>
              <a:rPr lang="hu-HU" sz="2400" dirty="0"/>
              <a:t> in die </a:t>
            </a:r>
            <a:r>
              <a:rPr lang="hu-HU" sz="2400" dirty="0" err="1"/>
              <a:t>weitesten</a:t>
            </a:r>
            <a:r>
              <a:rPr lang="hu-HU" sz="2400" dirty="0"/>
              <a:t> </a:t>
            </a:r>
            <a:r>
              <a:rPr lang="hu-HU" sz="2400" dirty="0" err="1"/>
              <a:t>Geleise</a:t>
            </a:r>
            <a:r>
              <a:rPr lang="hu-HU" sz="2400" dirty="0"/>
              <a:t>,</a:t>
            </a:r>
          </a:p>
          <a:p>
            <a:pPr marL="0" indent="0">
              <a:buNone/>
            </a:pPr>
            <a:r>
              <a:rPr lang="hu-HU" sz="2400" dirty="0" smtClean="0"/>
              <a:t>sich </a:t>
            </a:r>
            <a:r>
              <a:rPr lang="hu-HU" sz="2400" dirty="0" err="1"/>
              <a:t>still</a:t>
            </a:r>
            <a:r>
              <a:rPr lang="hu-HU" sz="2400" dirty="0"/>
              <a:t> und </a:t>
            </a:r>
            <a:r>
              <a:rPr lang="hu-HU" sz="2400" dirty="0" err="1"/>
              <a:t>willig</a:t>
            </a:r>
            <a:r>
              <a:rPr lang="hu-HU" sz="2400" dirty="0"/>
              <a:t> </a:t>
            </a:r>
            <a:r>
              <a:rPr lang="hu-HU" sz="2400" dirty="0" err="1"/>
              <a:t>einzureihn</a:t>
            </a:r>
            <a:r>
              <a:rPr lang="hu-HU" sz="2400" dirty="0"/>
              <a:t>,</a:t>
            </a:r>
          </a:p>
          <a:p>
            <a:pPr marL="0" indent="0">
              <a:buNone/>
            </a:pPr>
            <a:r>
              <a:rPr lang="hu-HU" sz="2400" dirty="0" err="1" smtClean="0"/>
              <a:t>verknüpft</a:t>
            </a:r>
            <a:r>
              <a:rPr lang="hu-HU" sz="2400" dirty="0" smtClean="0"/>
              <a:t> </a:t>
            </a:r>
            <a:r>
              <a:rPr lang="hu-HU" sz="2400" dirty="0"/>
              <a:t>man sich </a:t>
            </a:r>
            <a:r>
              <a:rPr lang="hu-HU" sz="2400" dirty="0" err="1"/>
              <a:t>auf</a:t>
            </a:r>
            <a:r>
              <a:rPr lang="hu-HU" sz="2400" dirty="0"/>
              <a:t> </a:t>
            </a:r>
            <a:r>
              <a:rPr lang="hu-HU" sz="2400" dirty="0" err="1"/>
              <a:t>manche</a:t>
            </a:r>
            <a:r>
              <a:rPr lang="hu-HU" sz="2400" dirty="0"/>
              <a:t> </a:t>
            </a:r>
            <a:r>
              <a:rPr lang="hu-HU" sz="2400" dirty="0" err="1"/>
              <a:t>Weise</a:t>
            </a:r>
            <a:r>
              <a:rPr lang="hu-HU" sz="2400" dirty="0"/>
              <a:t>, –</a:t>
            </a:r>
          </a:p>
          <a:p>
            <a:pPr marL="0" indent="0">
              <a:buNone/>
            </a:pPr>
            <a:r>
              <a:rPr lang="hu-HU" sz="2400" dirty="0" smtClean="0"/>
              <a:t>und </a:t>
            </a:r>
            <a:r>
              <a:rPr lang="hu-HU" sz="2400" dirty="0" err="1">
                <a:solidFill>
                  <a:srgbClr val="C00000"/>
                </a:solidFill>
              </a:rPr>
              <a:t>wer</a:t>
            </a:r>
            <a:r>
              <a:rPr lang="hu-HU" sz="2400" dirty="0">
                <a:solidFill>
                  <a:srgbClr val="C00000"/>
                </a:solidFill>
              </a:rPr>
              <a:t> sich </a:t>
            </a:r>
            <a:r>
              <a:rPr lang="hu-HU" sz="2400" dirty="0" err="1">
                <a:solidFill>
                  <a:srgbClr val="C00000"/>
                </a:solidFill>
              </a:rPr>
              <a:t>ausschließt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jedem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Kreise</a:t>
            </a:r>
            <a:r>
              <a:rPr lang="hu-HU" sz="2400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hu-HU" sz="2400" dirty="0" err="1" smtClean="0">
                <a:solidFill>
                  <a:srgbClr val="C00000"/>
                </a:solidFill>
              </a:rPr>
              <a:t>ist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jetzt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so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namenlos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allein</a:t>
            </a:r>
            <a:r>
              <a:rPr lang="hu-HU" sz="2400" dirty="0"/>
              <a:t>.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80826" y="2274198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200" dirty="0"/>
              <a:t>Da </a:t>
            </a:r>
            <a:r>
              <a:rPr lang="hu-HU" sz="2200" dirty="0" err="1"/>
              <a:t>muß</a:t>
            </a:r>
            <a:r>
              <a:rPr lang="hu-HU" sz="2200" dirty="0"/>
              <a:t> </a:t>
            </a:r>
            <a:r>
              <a:rPr lang="hu-HU" sz="2200" dirty="0" err="1"/>
              <a:t>er</a:t>
            </a:r>
            <a:r>
              <a:rPr lang="hu-HU" sz="2200" dirty="0"/>
              <a:t> </a:t>
            </a:r>
            <a:r>
              <a:rPr lang="hu-HU" sz="2200" dirty="0" err="1">
                <a:solidFill>
                  <a:srgbClr val="C00000"/>
                </a:solidFill>
              </a:rPr>
              <a:t>lernen</a:t>
            </a:r>
            <a:r>
              <a:rPr lang="hu-HU" sz="2200" dirty="0">
                <a:solidFill>
                  <a:srgbClr val="C00000"/>
                </a:solidFill>
              </a:rPr>
              <a:t> von den </a:t>
            </a:r>
            <a:r>
              <a:rPr lang="hu-HU" sz="2200" dirty="0" err="1">
                <a:solidFill>
                  <a:srgbClr val="C00000"/>
                </a:solidFill>
              </a:rPr>
              <a:t>Dingen</a:t>
            </a:r>
            <a:r>
              <a:rPr lang="hu-HU" sz="2200" dirty="0"/>
              <a:t>,</a:t>
            </a:r>
          </a:p>
          <a:p>
            <a:pPr marL="0" indent="0">
              <a:buNone/>
            </a:pPr>
            <a:r>
              <a:rPr lang="hu-HU" sz="2200" dirty="0" err="1" smtClean="0"/>
              <a:t>anfangen</a:t>
            </a:r>
            <a:r>
              <a:rPr lang="hu-HU" sz="2200" dirty="0" smtClean="0"/>
              <a:t> </a:t>
            </a:r>
            <a:r>
              <a:rPr lang="hu-HU" sz="2200" dirty="0" err="1"/>
              <a:t>wieder</a:t>
            </a:r>
            <a:r>
              <a:rPr lang="hu-HU" sz="2200" dirty="0"/>
              <a:t> </a:t>
            </a:r>
            <a:r>
              <a:rPr lang="hu-HU" sz="2200" dirty="0" err="1">
                <a:solidFill>
                  <a:srgbClr val="C00000"/>
                </a:solidFill>
              </a:rPr>
              <a:t>wie</a:t>
            </a:r>
            <a:r>
              <a:rPr lang="hu-HU" sz="2200" dirty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ein</a:t>
            </a:r>
            <a:r>
              <a:rPr lang="hu-HU" sz="2200" dirty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Kind</a:t>
            </a:r>
            <a:r>
              <a:rPr lang="hu-HU" sz="2200" dirty="0"/>
              <a:t>,</a:t>
            </a:r>
          </a:p>
          <a:p>
            <a:pPr marL="0" indent="0">
              <a:buNone/>
            </a:pPr>
            <a:r>
              <a:rPr lang="hu-HU" sz="2200" dirty="0" err="1" smtClean="0">
                <a:solidFill>
                  <a:srgbClr val="C00000"/>
                </a:solidFill>
              </a:rPr>
              <a:t>weil</a:t>
            </a:r>
            <a:r>
              <a:rPr lang="hu-HU" sz="2200" dirty="0" smtClean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sie</a:t>
            </a:r>
            <a:r>
              <a:rPr lang="hu-HU" sz="2200" dirty="0">
                <a:solidFill>
                  <a:srgbClr val="C00000"/>
                </a:solidFill>
              </a:rPr>
              <a:t>, die </a:t>
            </a:r>
            <a:r>
              <a:rPr lang="hu-HU" sz="2200" dirty="0" err="1">
                <a:solidFill>
                  <a:srgbClr val="C00000"/>
                </a:solidFill>
              </a:rPr>
              <a:t>Gott</a:t>
            </a:r>
            <a:r>
              <a:rPr lang="hu-HU" sz="2200" dirty="0">
                <a:solidFill>
                  <a:srgbClr val="C00000"/>
                </a:solidFill>
              </a:rPr>
              <a:t> am </a:t>
            </a:r>
            <a:r>
              <a:rPr lang="hu-HU" sz="2200" dirty="0" err="1">
                <a:solidFill>
                  <a:srgbClr val="C00000"/>
                </a:solidFill>
              </a:rPr>
              <a:t>Herzen</a:t>
            </a:r>
            <a:r>
              <a:rPr lang="hu-HU" sz="2200" dirty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hingen</a:t>
            </a:r>
            <a:r>
              <a:rPr lang="hu-HU" sz="2200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hu-HU" sz="2200" dirty="0" err="1" smtClean="0">
                <a:solidFill>
                  <a:srgbClr val="C00000"/>
                </a:solidFill>
              </a:rPr>
              <a:t>nicht</a:t>
            </a:r>
            <a:r>
              <a:rPr lang="hu-HU" sz="2200" dirty="0" smtClean="0">
                <a:solidFill>
                  <a:srgbClr val="C00000"/>
                </a:solidFill>
              </a:rPr>
              <a:t> </a:t>
            </a:r>
            <a:r>
              <a:rPr lang="hu-HU" sz="2200" dirty="0">
                <a:solidFill>
                  <a:srgbClr val="C00000"/>
                </a:solidFill>
              </a:rPr>
              <a:t>von </a:t>
            </a:r>
            <a:r>
              <a:rPr lang="hu-HU" sz="2200" dirty="0" err="1">
                <a:solidFill>
                  <a:srgbClr val="C00000"/>
                </a:solidFill>
              </a:rPr>
              <a:t>ihm</a:t>
            </a:r>
            <a:r>
              <a:rPr lang="hu-HU" sz="2200" dirty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fortgegangen</a:t>
            </a:r>
            <a:r>
              <a:rPr lang="hu-HU" sz="2200" dirty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sind</a:t>
            </a:r>
            <a:r>
              <a:rPr lang="hu-HU" sz="2200" dirty="0"/>
              <a:t>.</a:t>
            </a:r>
          </a:p>
          <a:p>
            <a:pPr marL="0" indent="0">
              <a:buNone/>
            </a:pPr>
            <a:r>
              <a:rPr lang="hu-HU" sz="2200" dirty="0" err="1"/>
              <a:t>Eins</a:t>
            </a:r>
            <a:r>
              <a:rPr lang="hu-HU" sz="2200" dirty="0"/>
              <a:t> </a:t>
            </a:r>
            <a:r>
              <a:rPr lang="hu-HU" sz="2200" dirty="0" err="1"/>
              <a:t>muß</a:t>
            </a:r>
            <a:r>
              <a:rPr lang="hu-HU" sz="2200" dirty="0"/>
              <a:t> </a:t>
            </a:r>
            <a:r>
              <a:rPr lang="hu-HU" sz="2200" dirty="0" err="1"/>
              <a:t>er</a:t>
            </a:r>
            <a:r>
              <a:rPr lang="hu-HU" sz="2200" dirty="0"/>
              <a:t> </a:t>
            </a:r>
            <a:r>
              <a:rPr lang="hu-HU" sz="2200" dirty="0" err="1"/>
              <a:t>wieder</a:t>
            </a:r>
            <a:r>
              <a:rPr lang="hu-HU" sz="2200" dirty="0"/>
              <a:t> </a:t>
            </a:r>
            <a:r>
              <a:rPr lang="hu-HU" sz="2200" dirty="0" err="1"/>
              <a:t>können</a:t>
            </a:r>
            <a:r>
              <a:rPr lang="hu-HU" sz="2200" dirty="0"/>
              <a:t>: </a:t>
            </a:r>
            <a:r>
              <a:rPr lang="hu-HU" sz="2200" i="1" dirty="0" err="1">
                <a:solidFill>
                  <a:srgbClr val="C00000"/>
                </a:solidFill>
              </a:rPr>
              <a:t>fallen</a:t>
            </a:r>
            <a:r>
              <a:rPr lang="hu-HU" sz="2200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hu-HU" sz="2200" dirty="0" err="1" smtClean="0"/>
              <a:t>geduldig</a:t>
            </a:r>
            <a:r>
              <a:rPr lang="hu-HU" sz="2200" dirty="0" smtClean="0"/>
              <a:t> </a:t>
            </a:r>
            <a:r>
              <a:rPr lang="hu-HU" sz="2200" dirty="0">
                <a:solidFill>
                  <a:srgbClr val="C00000"/>
                </a:solidFill>
              </a:rPr>
              <a:t>in der </a:t>
            </a:r>
            <a:r>
              <a:rPr lang="hu-HU" sz="2200" dirty="0" err="1">
                <a:solidFill>
                  <a:srgbClr val="C00000"/>
                </a:solidFill>
              </a:rPr>
              <a:t>Schwere</a:t>
            </a:r>
            <a:r>
              <a:rPr lang="hu-HU" sz="2200" dirty="0">
                <a:solidFill>
                  <a:srgbClr val="C00000"/>
                </a:solidFill>
              </a:rPr>
              <a:t> </a:t>
            </a:r>
            <a:r>
              <a:rPr lang="hu-HU" sz="2200" dirty="0" err="1">
                <a:solidFill>
                  <a:srgbClr val="C00000"/>
                </a:solidFill>
              </a:rPr>
              <a:t>ruhn</a:t>
            </a:r>
            <a:r>
              <a:rPr lang="hu-HU" sz="2200" dirty="0"/>
              <a:t>,</a:t>
            </a:r>
          </a:p>
          <a:p>
            <a:pPr marL="0" indent="0">
              <a:buNone/>
            </a:pPr>
            <a:r>
              <a:rPr lang="hu-HU" sz="2200" dirty="0" smtClean="0"/>
              <a:t>der </a:t>
            </a:r>
            <a:r>
              <a:rPr lang="hu-HU" sz="2200" dirty="0"/>
              <a:t>sich </a:t>
            </a:r>
            <a:r>
              <a:rPr lang="hu-HU" sz="2200" dirty="0" err="1"/>
              <a:t>vermaß</a:t>
            </a:r>
            <a:r>
              <a:rPr lang="hu-HU" sz="2200" dirty="0"/>
              <a:t>, den </a:t>
            </a:r>
            <a:r>
              <a:rPr lang="hu-HU" sz="2200" dirty="0" err="1"/>
              <a:t>Vögeln</a:t>
            </a:r>
            <a:r>
              <a:rPr lang="hu-HU" sz="2200" dirty="0"/>
              <a:t> </a:t>
            </a:r>
            <a:r>
              <a:rPr lang="hu-HU" sz="2200" dirty="0" err="1"/>
              <a:t>allen</a:t>
            </a:r>
            <a:endParaRPr lang="hu-HU" sz="2200" dirty="0"/>
          </a:p>
          <a:p>
            <a:pPr marL="0" indent="0">
              <a:buNone/>
            </a:pPr>
            <a:r>
              <a:rPr lang="hu-HU" sz="2200" dirty="0" err="1" smtClean="0"/>
              <a:t>im</a:t>
            </a:r>
            <a:r>
              <a:rPr lang="hu-HU" sz="2200" dirty="0" smtClean="0"/>
              <a:t> </a:t>
            </a:r>
            <a:r>
              <a:rPr lang="hu-HU" sz="2200" dirty="0" err="1"/>
              <a:t>Fliegen</a:t>
            </a:r>
            <a:r>
              <a:rPr lang="hu-HU" sz="2200" dirty="0"/>
              <a:t> es </a:t>
            </a:r>
            <a:r>
              <a:rPr lang="hu-HU" sz="2200" dirty="0" err="1"/>
              <a:t>vorzutun</a:t>
            </a:r>
            <a:r>
              <a:rPr lang="hu-HU" sz="2200" dirty="0"/>
              <a:t>.” </a:t>
            </a:r>
            <a:r>
              <a:rPr lang="hu-HU" sz="2200" dirty="0" smtClean="0"/>
              <a:t>(</a:t>
            </a:r>
            <a:r>
              <a:rPr lang="hu-HU" sz="2200" dirty="0" err="1" smtClean="0"/>
              <a:t>Ebd</a:t>
            </a:r>
            <a:r>
              <a:rPr lang="hu-HU" sz="2200" dirty="0" smtClean="0"/>
              <a:t>.) </a:t>
            </a:r>
            <a:endParaRPr lang="hu-HU" sz="2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4256" y="11040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Der </a:t>
            </a:r>
            <a:r>
              <a:rPr lang="hu-HU" sz="3600" b="1" dirty="0" err="1" smtClean="0"/>
              <a:t>Epiphanie-Moment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bei</a:t>
            </a:r>
            <a:r>
              <a:rPr lang="hu-HU" sz="3600" b="1" dirty="0" smtClean="0"/>
              <a:t> Attila József</a:t>
            </a:r>
            <a:br>
              <a:rPr lang="hu-HU" sz="3600" b="1" dirty="0" smtClean="0"/>
            </a:br>
            <a:r>
              <a:rPr lang="hu-HU" sz="3600" b="1" i="1" dirty="0" smtClean="0"/>
              <a:t>Betlehemi királyok (1929. dec.)</a:t>
            </a:r>
            <a:endParaRPr lang="hu-HU" sz="3600" b="1" i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29574" y="2325957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i="1" dirty="0"/>
              <a:t>Adjonisten, Jézusunk, </a:t>
            </a:r>
            <a:r>
              <a:rPr lang="hu-HU" i="1" dirty="0" err="1"/>
              <a:t>Jézusunk</a:t>
            </a:r>
            <a:r>
              <a:rPr lang="hu-HU" i="1" dirty="0"/>
              <a:t>!</a:t>
            </a:r>
            <a:br>
              <a:rPr lang="hu-HU" i="1" dirty="0"/>
            </a:br>
            <a:r>
              <a:rPr lang="hu-HU" i="1" dirty="0"/>
              <a:t>Három király mi vagyunk.</a:t>
            </a:r>
            <a:br>
              <a:rPr lang="hu-HU" i="1" dirty="0"/>
            </a:br>
            <a:r>
              <a:rPr lang="hu-HU" i="1" dirty="0"/>
              <a:t> </a:t>
            </a:r>
            <a:r>
              <a:rPr lang="hu-HU" i="1" dirty="0" smtClean="0"/>
              <a:t>   Lángos </a:t>
            </a:r>
            <a:r>
              <a:rPr lang="hu-HU" i="1" dirty="0"/>
              <a:t>csillag állt felettünk,</a:t>
            </a:r>
            <a:br>
              <a:rPr lang="hu-HU" i="1" dirty="0"/>
            </a:br>
            <a:r>
              <a:rPr lang="hu-HU" i="1" dirty="0" smtClean="0"/>
              <a:t>   gyalog </a:t>
            </a:r>
            <a:r>
              <a:rPr lang="hu-HU" i="1" dirty="0"/>
              <a:t>jöttünk, mert siettünk,</a:t>
            </a:r>
            <a:br>
              <a:rPr lang="hu-HU" i="1" dirty="0"/>
            </a:br>
            <a:r>
              <a:rPr lang="hu-HU" i="1" dirty="0" smtClean="0"/>
              <a:t>   kis </a:t>
            </a:r>
            <a:r>
              <a:rPr lang="hu-HU" i="1" dirty="0"/>
              <a:t>juhocska mondta </a:t>
            </a:r>
            <a:r>
              <a:rPr lang="hu-HU" i="1" dirty="0" smtClean="0"/>
              <a:t>– </a:t>
            </a:r>
            <a:r>
              <a:rPr lang="hu-HU" i="1" dirty="0"/>
              <a:t>biztos</a:t>
            </a:r>
            <a:br>
              <a:rPr lang="hu-HU" i="1" dirty="0"/>
            </a:br>
            <a:r>
              <a:rPr lang="hu-HU" i="1" dirty="0" smtClean="0"/>
              <a:t>   itt </a:t>
            </a:r>
            <a:r>
              <a:rPr lang="hu-HU" i="1" dirty="0"/>
              <a:t>lakik a Jézus Krisztus.</a:t>
            </a:r>
            <a:br>
              <a:rPr lang="hu-HU" i="1" dirty="0"/>
            </a:br>
            <a:r>
              <a:rPr lang="hu-HU" i="1" dirty="0" smtClean="0"/>
              <a:t>      Menyhárt </a:t>
            </a:r>
            <a:r>
              <a:rPr lang="hu-HU" i="1" dirty="0"/>
              <a:t>király a nevem.</a:t>
            </a:r>
            <a:br>
              <a:rPr lang="hu-HU" i="1" dirty="0"/>
            </a:br>
            <a:r>
              <a:rPr lang="hu-HU" i="1" dirty="0" smtClean="0"/>
              <a:t>      Segíts</a:t>
            </a:r>
            <a:r>
              <a:rPr lang="hu-HU" i="1" dirty="0"/>
              <a:t>, édes </a:t>
            </a:r>
            <a:r>
              <a:rPr lang="hu-HU" i="1" dirty="0" smtClean="0"/>
              <a:t>Istenem!</a:t>
            </a:r>
          </a:p>
          <a:p>
            <a:pPr marL="0" indent="0">
              <a:buNone/>
            </a:pPr>
            <a:r>
              <a:rPr lang="hu-HU" i="1" dirty="0" smtClean="0"/>
              <a:t>Istenfia</a:t>
            </a:r>
            <a:r>
              <a:rPr lang="hu-HU" i="1" dirty="0"/>
              <a:t>, </a:t>
            </a:r>
            <a:r>
              <a:rPr lang="hu-HU" i="1" dirty="0" err="1"/>
              <a:t>jónapot</a:t>
            </a:r>
            <a:r>
              <a:rPr lang="hu-HU" i="1" dirty="0"/>
              <a:t>, </a:t>
            </a:r>
            <a:r>
              <a:rPr lang="hu-HU" i="1" dirty="0" err="1"/>
              <a:t>jónapot</a:t>
            </a:r>
            <a:r>
              <a:rPr lang="hu-HU" i="1" dirty="0"/>
              <a:t>!</a:t>
            </a:r>
            <a:br>
              <a:rPr lang="hu-HU" i="1" dirty="0"/>
            </a:br>
            <a:r>
              <a:rPr lang="hu-HU" i="1" dirty="0"/>
              <a:t>Nem vagyunk mi vén papok.</a:t>
            </a:r>
            <a:br>
              <a:rPr lang="hu-HU" i="1" dirty="0"/>
            </a:br>
            <a:r>
              <a:rPr lang="hu-HU" i="1" dirty="0" smtClean="0"/>
              <a:t>   Úgy </a:t>
            </a:r>
            <a:r>
              <a:rPr lang="hu-HU" i="1" dirty="0"/>
              <a:t>hallottuk, megszülettél,</a:t>
            </a:r>
            <a:br>
              <a:rPr lang="hu-HU" i="1" dirty="0"/>
            </a:br>
            <a:r>
              <a:rPr lang="hu-HU" i="1" dirty="0" smtClean="0"/>
              <a:t>   szegények </a:t>
            </a:r>
            <a:r>
              <a:rPr lang="hu-HU" i="1" dirty="0"/>
              <a:t>királya lettél.</a:t>
            </a:r>
            <a:br>
              <a:rPr lang="hu-HU" i="1" dirty="0"/>
            </a:br>
            <a:r>
              <a:rPr lang="hu-HU" i="1" dirty="0" smtClean="0"/>
              <a:t>   Benéztünk </a:t>
            </a:r>
            <a:r>
              <a:rPr lang="hu-HU" i="1" dirty="0"/>
              <a:t>hát kicsit hozzád,</a:t>
            </a:r>
            <a:br>
              <a:rPr lang="hu-HU" i="1" dirty="0"/>
            </a:br>
            <a:r>
              <a:rPr lang="hu-HU" i="1" dirty="0" smtClean="0"/>
              <a:t>   Üdvösségünk</a:t>
            </a:r>
            <a:r>
              <a:rPr lang="hu-HU" i="1" dirty="0"/>
              <a:t>, égi ország!</a:t>
            </a:r>
            <a:br>
              <a:rPr lang="hu-HU" i="1" dirty="0"/>
            </a:br>
            <a:r>
              <a:rPr lang="hu-HU" i="1" dirty="0" smtClean="0"/>
              <a:t>      Gáspár </a:t>
            </a:r>
            <a:r>
              <a:rPr lang="hu-HU" i="1" dirty="0"/>
              <a:t>volnék, afféle</a:t>
            </a:r>
            <a:br>
              <a:rPr lang="hu-HU" i="1" dirty="0"/>
            </a:br>
            <a:r>
              <a:rPr lang="hu-HU" i="1" dirty="0" smtClean="0"/>
              <a:t>      földi </a:t>
            </a:r>
            <a:r>
              <a:rPr lang="hu-HU" i="1" dirty="0"/>
              <a:t>király személye.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63574" y="2325957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i="1" dirty="0"/>
              <a:t>Adjonisten, Megváltó, </a:t>
            </a:r>
            <a:r>
              <a:rPr lang="hu-HU" i="1" dirty="0" err="1"/>
              <a:t>Megváltó</a:t>
            </a:r>
            <a:r>
              <a:rPr lang="hu-HU" i="1" dirty="0"/>
              <a:t>!</a:t>
            </a:r>
            <a:br>
              <a:rPr lang="hu-HU" i="1" dirty="0"/>
            </a:br>
            <a:r>
              <a:rPr lang="hu-HU" i="1" dirty="0"/>
              <a:t>Jöttünk meleg országból.</a:t>
            </a:r>
            <a:br>
              <a:rPr lang="hu-HU" i="1" dirty="0"/>
            </a:br>
            <a:r>
              <a:rPr lang="hu-HU" i="1" dirty="0" smtClean="0"/>
              <a:t>   Főtt </a:t>
            </a:r>
            <a:r>
              <a:rPr lang="hu-HU" i="1" dirty="0"/>
              <a:t>kolbászunk mind elfogyott,</a:t>
            </a:r>
            <a:br>
              <a:rPr lang="hu-HU" i="1" dirty="0"/>
            </a:br>
            <a:r>
              <a:rPr lang="hu-HU" i="1" dirty="0" smtClean="0"/>
              <a:t>   fényes </a:t>
            </a:r>
            <a:r>
              <a:rPr lang="hu-HU" i="1" dirty="0"/>
              <a:t>csizmánk is megrogyott,</a:t>
            </a:r>
            <a:br>
              <a:rPr lang="hu-HU" i="1" dirty="0"/>
            </a:br>
            <a:r>
              <a:rPr lang="hu-HU" i="1" dirty="0" smtClean="0"/>
              <a:t>   hoztunk </a:t>
            </a:r>
            <a:r>
              <a:rPr lang="hu-HU" i="1" dirty="0"/>
              <a:t>aranyat hat marékkal,</a:t>
            </a:r>
            <a:br>
              <a:rPr lang="hu-HU" i="1" dirty="0"/>
            </a:br>
            <a:r>
              <a:rPr lang="hu-HU" i="1" dirty="0" smtClean="0"/>
              <a:t>   tömjént </a:t>
            </a:r>
            <a:r>
              <a:rPr lang="hu-HU" i="1" dirty="0"/>
              <a:t>egész vasfazékkal.</a:t>
            </a:r>
            <a:br>
              <a:rPr lang="hu-HU" i="1" dirty="0"/>
            </a:br>
            <a:r>
              <a:rPr lang="hu-HU" i="1" dirty="0" smtClean="0"/>
              <a:t>      Én </a:t>
            </a:r>
            <a:r>
              <a:rPr lang="hu-HU" i="1" dirty="0"/>
              <a:t>vagyok a Boldizsár,</a:t>
            </a:r>
            <a:br>
              <a:rPr lang="hu-HU" i="1" dirty="0"/>
            </a:br>
            <a:r>
              <a:rPr lang="hu-HU" i="1" dirty="0" smtClean="0"/>
              <a:t>      aki </a:t>
            </a:r>
            <a:r>
              <a:rPr lang="hu-HU" i="1" dirty="0" err="1"/>
              <a:t>szerecseny</a:t>
            </a:r>
            <a:r>
              <a:rPr lang="hu-HU" i="1" dirty="0"/>
              <a:t> király.</a:t>
            </a:r>
          </a:p>
          <a:p>
            <a:pPr marL="0" indent="0">
              <a:buNone/>
            </a:pPr>
            <a:r>
              <a:rPr lang="hu-HU" i="1" dirty="0"/>
              <a:t>Irul-pirul Mária, </a:t>
            </a:r>
            <a:r>
              <a:rPr lang="hu-HU" i="1" dirty="0" err="1"/>
              <a:t>Mária</a:t>
            </a:r>
            <a:r>
              <a:rPr lang="hu-HU" i="1" dirty="0"/>
              <a:t>,</a:t>
            </a:r>
            <a:br>
              <a:rPr lang="hu-HU" i="1" dirty="0"/>
            </a:br>
            <a:r>
              <a:rPr lang="hu-HU" i="1" dirty="0"/>
              <a:t>boldogságos kis mama.</a:t>
            </a:r>
            <a:br>
              <a:rPr lang="hu-HU" i="1" dirty="0"/>
            </a:br>
            <a:r>
              <a:rPr lang="hu-HU" i="1" dirty="0" smtClean="0"/>
              <a:t>   Hulló </a:t>
            </a:r>
            <a:r>
              <a:rPr lang="hu-HU" i="1" dirty="0"/>
              <a:t>könnye záporán át</a:t>
            </a:r>
            <a:br>
              <a:rPr lang="hu-HU" i="1" dirty="0"/>
            </a:br>
            <a:r>
              <a:rPr lang="hu-HU" i="1" dirty="0" smtClean="0"/>
              <a:t>   alig </a:t>
            </a:r>
            <a:r>
              <a:rPr lang="hu-HU" i="1" dirty="0"/>
              <a:t>látja Jézuskáját.</a:t>
            </a:r>
            <a:br>
              <a:rPr lang="hu-HU" i="1" dirty="0"/>
            </a:br>
            <a:r>
              <a:rPr lang="hu-HU" i="1" dirty="0" smtClean="0"/>
              <a:t>   A </a:t>
            </a:r>
            <a:r>
              <a:rPr lang="hu-HU" i="1" dirty="0"/>
              <a:t>sok pásztor mind muzsikál.</a:t>
            </a:r>
            <a:br>
              <a:rPr lang="hu-HU" i="1" dirty="0"/>
            </a:br>
            <a:r>
              <a:rPr lang="hu-HU" i="1" dirty="0" smtClean="0"/>
              <a:t>   Meg </a:t>
            </a:r>
            <a:r>
              <a:rPr lang="hu-HU" i="1" dirty="0"/>
              <a:t>is kéne szoptatni már.</a:t>
            </a:r>
            <a:br>
              <a:rPr lang="hu-HU" i="1" dirty="0"/>
            </a:br>
            <a:r>
              <a:rPr lang="hu-HU" i="1" dirty="0" smtClean="0"/>
              <a:t>      Kedves </a:t>
            </a:r>
            <a:r>
              <a:rPr lang="hu-HU" i="1" dirty="0"/>
              <a:t>három királyok,</a:t>
            </a:r>
            <a:br>
              <a:rPr lang="hu-HU" i="1" dirty="0"/>
            </a:br>
            <a:r>
              <a:rPr lang="hu-HU" i="1" dirty="0" smtClean="0"/>
              <a:t>      jóéjszakát </a:t>
            </a:r>
            <a:r>
              <a:rPr lang="hu-HU" i="1" dirty="0"/>
              <a:t>kívánok!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46827" y="1207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Der </a:t>
            </a:r>
            <a:r>
              <a:rPr lang="hu-HU" sz="3600" b="1" dirty="0" err="1" smtClean="0"/>
              <a:t>Epiphanie-Moment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bei</a:t>
            </a:r>
            <a:r>
              <a:rPr lang="hu-HU" sz="3600" b="1" dirty="0" smtClean="0"/>
              <a:t> </a:t>
            </a:r>
            <a:r>
              <a:rPr lang="hu-HU" sz="3600" b="1" smtClean="0"/>
              <a:t>Wolfgang Borchert</a:t>
            </a: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smtClean="0"/>
              <a:t>(1921-1947</a:t>
            </a:r>
            <a:r>
              <a:rPr lang="hu-HU" sz="3600" b="1" dirty="0" smtClean="0"/>
              <a:t>)</a:t>
            </a:r>
            <a:endParaRPr lang="hu-HU" sz="3600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46827" y="2533261"/>
            <a:ext cx="10515600" cy="47328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b="1" i="1" dirty="0" smtClean="0"/>
              <a:t>Die </a:t>
            </a:r>
            <a:r>
              <a:rPr lang="hu-HU" b="1" i="1" dirty="0" err="1" smtClean="0"/>
              <a:t>drei</a:t>
            </a:r>
            <a:r>
              <a:rPr lang="hu-HU" b="1" i="1" dirty="0" smtClean="0"/>
              <a:t> </a:t>
            </a:r>
            <a:r>
              <a:rPr lang="hu-HU" b="1" i="1" dirty="0" err="1" smtClean="0"/>
              <a:t>dunklen</a:t>
            </a:r>
            <a:r>
              <a:rPr lang="hu-HU" b="1" i="1" dirty="0" smtClean="0"/>
              <a:t> </a:t>
            </a:r>
            <a:r>
              <a:rPr lang="hu-HU" b="1" i="1" dirty="0" err="1" smtClean="0"/>
              <a:t>Könige</a:t>
            </a:r>
            <a:r>
              <a:rPr lang="hu-HU" b="1" i="1" dirty="0" smtClean="0"/>
              <a:t> (1946)</a:t>
            </a:r>
          </a:p>
          <a:p>
            <a:pPr marL="0" indent="0">
              <a:buNone/>
            </a:pPr>
            <a:endParaRPr lang="hu-HU" sz="2600" dirty="0" smtClean="0"/>
          </a:p>
          <a:p>
            <a:pPr marL="0" indent="0">
              <a:buNone/>
            </a:pPr>
            <a:r>
              <a:rPr lang="hu-HU" sz="2600" dirty="0" err="1" smtClean="0"/>
              <a:t>Nachkriegszeit</a:t>
            </a:r>
            <a:r>
              <a:rPr lang="hu-HU" sz="2600" dirty="0" smtClean="0"/>
              <a:t>, </a:t>
            </a:r>
            <a:r>
              <a:rPr lang="hu-HU" sz="2600" dirty="0" err="1" smtClean="0"/>
              <a:t>Kurzgeschichte</a:t>
            </a:r>
            <a:r>
              <a:rPr lang="hu-HU" sz="2600" dirty="0" smtClean="0"/>
              <a:t> (</a:t>
            </a:r>
            <a:r>
              <a:rPr lang="hu-HU" sz="2600" dirty="0" err="1" smtClean="0"/>
              <a:t>Short</a:t>
            </a:r>
            <a:r>
              <a:rPr lang="hu-HU" sz="2600" dirty="0" smtClean="0"/>
              <a:t> Story): </a:t>
            </a:r>
            <a:r>
              <a:rPr lang="hu-HU" sz="2600" dirty="0" err="1" smtClean="0"/>
              <a:t>einfache</a:t>
            </a:r>
            <a:r>
              <a:rPr lang="hu-HU" sz="2600" dirty="0" smtClean="0"/>
              <a:t> </a:t>
            </a:r>
            <a:r>
              <a:rPr lang="hu-HU" sz="2600" dirty="0" err="1" smtClean="0"/>
              <a:t>Sprache</a:t>
            </a:r>
            <a:r>
              <a:rPr lang="hu-HU" sz="2600" dirty="0" smtClean="0"/>
              <a:t>, </a:t>
            </a:r>
            <a:r>
              <a:rPr lang="hu-HU" sz="2600" dirty="0" err="1" smtClean="0"/>
              <a:t>wenig</a:t>
            </a:r>
            <a:r>
              <a:rPr lang="hu-HU" sz="2600" dirty="0" smtClean="0"/>
              <a:t> </a:t>
            </a:r>
            <a:r>
              <a:rPr lang="hu-HU" sz="2600" dirty="0" err="1" smtClean="0"/>
              <a:t>Ereignis</a:t>
            </a:r>
            <a:r>
              <a:rPr lang="hu-HU" sz="2600" dirty="0" smtClean="0"/>
              <a:t>, </a:t>
            </a:r>
            <a:r>
              <a:rPr lang="hu-HU" sz="2600" dirty="0" err="1" smtClean="0"/>
              <a:t>rasche</a:t>
            </a:r>
            <a:r>
              <a:rPr lang="hu-HU" sz="2600" dirty="0" smtClean="0"/>
              <a:t>, </a:t>
            </a:r>
            <a:r>
              <a:rPr lang="hu-HU" sz="2600" dirty="0" err="1" smtClean="0"/>
              <a:t>effektbewusste</a:t>
            </a:r>
            <a:r>
              <a:rPr lang="hu-HU" sz="2600" dirty="0" smtClean="0"/>
              <a:t> </a:t>
            </a:r>
            <a:r>
              <a:rPr lang="hu-HU" sz="2600" dirty="0" err="1" smtClean="0"/>
              <a:t>Diktion</a:t>
            </a:r>
            <a:r>
              <a:rPr lang="hu-HU" sz="2600" dirty="0" smtClean="0"/>
              <a:t>, </a:t>
            </a:r>
            <a:r>
              <a:rPr lang="hu-HU" sz="2600" dirty="0" err="1" smtClean="0"/>
              <a:t>wenige</a:t>
            </a:r>
            <a:r>
              <a:rPr lang="hu-HU" sz="2600" dirty="0" smtClean="0"/>
              <a:t> – </a:t>
            </a:r>
            <a:r>
              <a:rPr lang="hu-HU" sz="2600" dirty="0" err="1" smtClean="0"/>
              <a:t>namenlose</a:t>
            </a:r>
            <a:r>
              <a:rPr lang="hu-HU" sz="2600" dirty="0" smtClean="0"/>
              <a:t> – </a:t>
            </a:r>
            <a:r>
              <a:rPr lang="hu-HU" sz="2600" dirty="0" err="1" smtClean="0"/>
              <a:t>Figuren</a:t>
            </a:r>
            <a:r>
              <a:rPr lang="hu-HU" sz="2600" dirty="0" smtClean="0"/>
              <a:t>, </a:t>
            </a:r>
            <a:r>
              <a:rPr lang="hu-HU" sz="2600" dirty="0" err="1" smtClean="0"/>
              <a:t>unvermutete</a:t>
            </a:r>
            <a:r>
              <a:rPr lang="hu-HU" sz="2600" dirty="0" smtClean="0"/>
              <a:t> </a:t>
            </a:r>
            <a:r>
              <a:rPr lang="hu-HU" sz="2600" dirty="0" err="1" smtClean="0"/>
              <a:t>Pointe</a:t>
            </a:r>
            <a:r>
              <a:rPr lang="hu-HU" sz="2600" dirty="0" smtClean="0"/>
              <a:t> </a:t>
            </a:r>
            <a:r>
              <a:rPr lang="hu-HU" sz="2600" dirty="0" err="1" smtClean="0"/>
              <a:t>auf</a:t>
            </a:r>
            <a:r>
              <a:rPr lang="hu-HU" sz="2600" dirty="0" smtClean="0"/>
              <a:t> </a:t>
            </a:r>
            <a:r>
              <a:rPr lang="hu-HU" sz="2600" dirty="0" err="1" smtClean="0"/>
              <a:t>engstem</a:t>
            </a:r>
            <a:r>
              <a:rPr lang="hu-HU" sz="2600" dirty="0" smtClean="0"/>
              <a:t> Raum, → „</a:t>
            </a:r>
            <a:r>
              <a:rPr lang="hu-HU" sz="2600" dirty="0" err="1" smtClean="0"/>
              <a:t>Summe</a:t>
            </a:r>
            <a:r>
              <a:rPr lang="hu-HU" sz="2600" dirty="0" smtClean="0"/>
              <a:t> </a:t>
            </a:r>
            <a:r>
              <a:rPr lang="hu-HU" sz="2600" dirty="0" err="1" smtClean="0"/>
              <a:t>eines</a:t>
            </a:r>
            <a:r>
              <a:rPr lang="hu-HU" sz="2600" dirty="0" smtClean="0"/>
              <a:t> </a:t>
            </a:r>
            <a:r>
              <a:rPr lang="hu-HU" sz="2600" dirty="0" err="1" smtClean="0"/>
              <a:t>Menschenlebens</a:t>
            </a:r>
            <a:r>
              <a:rPr lang="hu-HU" sz="2600" dirty="0" smtClean="0"/>
              <a:t>” </a:t>
            </a:r>
            <a:r>
              <a:rPr lang="hu-HU" sz="1700" dirty="0" smtClean="0"/>
              <a:t>(G. v. </a:t>
            </a:r>
            <a:r>
              <a:rPr lang="hu-HU" sz="1700" dirty="0" err="1" smtClean="0"/>
              <a:t>Wilpert</a:t>
            </a:r>
            <a:r>
              <a:rPr lang="hu-HU" sz="1700" dirty="0" smtClean="0"/>
              <a:t>)</a:t>
            </a:r>
          </a:p>
          <a:p>
            <a:pPr marL="0" indent="0">
              <a:buNone/>
            </a:pPr>
            <a:endParaRPr lang="hu-HU" sz="2600" dirty="0" smtClean="0"/>
          </a:p>
          <a:p>
            <a:pPr marL="0" indent="0">
              <a:buNone/>
            </a:pPr>
            <a:r>
              <a:rPr lang="hu-HU" sz="2600" dirty="0" smtClean="0"/>
              <a:t>Die </a:t>
            </a:r>
            <a:r>
              <a:rPr lang="hu-HU" sz="2600" dirty="0" err="1" smtClean="0"/>
              <a:t>drei</a:t>
            </a:r>
            <a:r>
              <a:rPr lang="hu-HU" sz="2600" dirty="0" smtClean="0"/>
              <a:t> </a:t>
            </a:r>
            <a:r>
              <a:rPr lang="hu-HU" sz="2600" dirty="0" err="1" smtClean="0"/>
              <a:t>Könige</a:t>
            </a:r>
            <a:r>
              <a:rPr lang="hu-HU" sz="2600" dirty="0" smtClean="0"/>
              <a:t> (</a:t>
            </a:r>
            <a:r>
              <a:rPr lang="hu-HU" sz="2600" dirty="0" err="1" smtClean="0"/>
              <a:t>Caspar</a:t>
            </a:r>
            <a:r>
              <a:rPr lang="hu-HU" sz="2600" dirty="0" smtClean="0"/>
              <a:t>, Melchior, </a:t>
            </a:r>
            <a:r>
              <a:rPr lang="hu-HU" sz="2600" dirty="0" err="1" smtClean="0"/>
              <a:t>Balthasar</a:t>
            </a:r>
            <a:r>
              <a:rPr lang="hu-HU" sz="2600" dirty="0" smtClean="0"/>
              <a:t>)= </a:t>
            </a:r>
            <a:r>
              <a:rPr lang="hu-HU" sz="2600" dirty="0" err="1" smtClean="0"/>
              <a:t>drei</a:t>
            </a:r>
            <a:r>
              <a:rPr lang="hu-HU" sz="2600" dirty="0" smtClean="0"/>
              <a:t> </a:t>
            </a:r>
            <a:r>
              <a:rPr lang="hu-HU" sz="2600" dirty="0" err="1" smtClean="0"/>
              <a:t>kriegsversehrte</a:t>
            </a:r>
            <a:r>
              <a:rPr lang="hu-HU" sz="2600" dirty="0" smtClean="0"/>
              <a:t>, lumpige </a:t>
            </a:r>
            <a:r>
              <a:rPr lang="hu-HU" sz="2600" dirty="0" err="1" smtClean="0"/>
              <a:t>Soldaten</a:t>
            </a:r>
            <a:r>
              <a:rPr lang="hu-HU" sz="2600" dirty="0" smtClean="0"/>
              <a:t> (</a:t>
            </a:r>
            <a:r>
              <a:rPr lang="hu-HU" sz="2600" dirty="0" err="1" smtClean="0"/>
              <a:t>Kriegsheimkehrer</a:t>
            </a:r>
            <a:r>
              <a:rPr lang="hu-HU" sz="2600" dirty="0" smtClean="0"/>
              <a:t>) </a:t>
            </a:r>
            <a:r>
              <a:rPr lang="hu-HU" sz="2600" dirty="0" err="1" smtClean="0"/>
              <a:t>beschenken</a:t>
            </a:r>
            <a:r>
              <a:rPr lang="hu-HU" sz="2600" dirty="0" smtClean="0"/>
              <a:t> </a:t>
            </a:r>
            <a:r>
              <a:rPr lang="hu-HU" sz="2600" dirty="0" err="1" smtClean="0"/>
              <a:t>ein</a:t>
            </a:r>
            <a:r>
              <a:rPr lang="hu-HU" sz="2600" dirty="0" smtClean="0"/>
              <a:t> </a:t>
            </a:r>
            <a:r>
              <a:rPr lang="hu-HU" sz="2600" dirty="0" err="1" smtClean="0"/>
              <a:t>neugeborenes</a:t>
            </a:r>
            <a:r>
              <a:rPr lang="hu-HU" sz="2600" dirty="0" smtClean="0"/>
              <a:t> </a:t>
            </a:r>
            <a:r>
              <a:rPr lang="hu-HU" sz="2600" dirty="0" err="1" smtClean="0"/>
              <a:t>Kind</a:t>
            </a:r>
            <a:r>
              <a:rPr lang="hu-HU" sz="2600" dirty="0"/>
              <a:t> </a:t>
            </a:r>
            <a:r>
              <a:rPr lang="hu-HU" sz="2600" dirty="0" err="1" smtClean="0"/>
              <a:t>unter</a:t>
            </a:r>
            <a:r>
              <a:rPr lang="hu-HU" sz="2600" dirty="0" smtClean="0"/>
              <a:t> </a:t>
            </a:r>
            <a:r>
              <a:rPr lang="hu-HU" sz="2600" dirty="0" err="1" smtClean="0"/>
              <a:t>ärmsten</a:t>
            </a:r>
            <a:r>
              <a:rPr lang="hu-HU" sz="2600" dirty="0" smtClean="0"/>
              <a:t> </a:t>
            </a:r>
            <a:r>
              <a:rPr lang="hu-HU" sz="2600" dirty="0" err="1" smtClean="0"/>
              <a:t>Verhältnissen</a:t>
            </a:r>
            <a:r>
              <a:rPr lang="hu-HU" sz="2600" dirty="0" smtClean="0"/>
              <a:t> (</a:t>
            </a:r>
            <a:r>
              <a:rPr lang="hu-HU" sz="2600" dirty="0" err="1" smtClean="0"/>
              <a:t>Dunkelheit</a:t>
            </a:r>
            <a:r>
              <a:rPr lang="hu-HU" sz="2600" dirty="0" smtClean="0"/>
              <a:t>, </a:t>
            </a:r>
            <a:r>
              <a:rPr lang="hu-HU" sz="2600" dirty="0" err="1" smtClean="0"/>
              <a:t>Kälte</a:t>
            </a:r>
            <a:r>
              <a:rPr lang="hu-HU" sz="2600" dirty="0" smtClean="0"/>
              <a:t>, </a:t>
            </a:r>
            <a:r>
              <a:rPr lang="hu-HU" sz="2600" dirty="0" err="1" smtClean="0"/>
              <a:t>Hungersnot</a:t>
            </a:r>
            <a:r>
              <a:rPr lang="hu-HU" sz="2600" dirty="0" smtClean="0"/>
              <a:t>, </a:t>
            </a:r>
            <a:r>
              <a:rPr lang="hu-HU" sz="2600" dirty="0" err="1" smtClean="0"/>
              <a:t>nur</a:t>
            </a:r>
            <a:r>
              <a:rPr lang="hu-HU" sz="2600" dirty="0" smtClean="0"/>
              <a:t> „</a:t>
            </a:r>
            <a:r>
              <a:rPr lang="hu-HU" sz="2600" dirty="0" err="1" smtClean="0"/>
              <a:t>eine</a:t>
            </a:r>
            <a:r>
              <a:rPr lang="hu-HU" sz="2600" dirty="0" smtClean="0"/>
              <a:t> </a:t>
            </a:r>
            <a:r>
              <a:rPr lang="hu-HU" sz="2600" dirty="0" err="1" smtClean="0"/>
              <a:t>Handvoll</a:t>
            </a:r>
            <a:r>
              <a:rPr lang="hu-HU" sz="2600" dirty="0" smtClean="0"/>
              <a:t> </a:t>
            </a:r>
            <a:r>
              <a:rPr lang="hu-HU" sz="2600" dirty="0" err="1" smtClean="0"/>
              <a:t>Licht</a:t>
            </a:r>
            <a:r>
              <a:rPr lang="hu-HU" sz="2600" dirty="0" smtClean="0"/>
              <a:t>” = Stern)</a:t>
            </a:r>
          </a:p>
          <a:p>
            <a:pPr marL="0" indent="0" algn="ctr">
              <a:buNone/>
            </a:pPr>
            <a:r>
              <a:rPr lang="hu-HU" sz="2600" dirty="0" err="1" smtClean="0"/>
              <a:t>Dem</a:t>
            </a:r>
            <a:r>
              <a:rPr lang="hu-HU" sz="2600" dirty="0" smtClean="0"/>
              <a:t> </a:t>
            </a:r>
            <a:r>
              <a:rPr lang="hu-HU" sz="2600" dirty="0" err="1" smtClean="0"/>
              <a:t>einen</a:t>
            </a:r>
            <a:r>
              <a:rPr lang="hu-HU" sz="2600" dirty="0" smtClean="0"/>
              <a:t> </a:t>
            </a:r>
            <a:r>
              <a:rPr lang="hu-HU" sz="2600" dirty="0" err="1" smtClean="0"/>
              <a:t>sind</a:t>
            </a:r>
            <a:r>
              <a:rPr lang="hu-HU" sz="2600" dirty="0" smtClean="0"/>
              <a:t> die </a:t>
            </a:r>
            <a:r>
              <a:rPr lang="hu-HU" sz="2600" dirty="0" err="1" smtClean="0"/>
              <a:t>Hände</a:t>
            </a:r>
            <a:r>
              <a:rPr lang="hu-HU" sz="2600" dirty="0" smtClean="0"/>
              <a:t> </a:t>
            </a:r>
            <a:r>
              <a:rPr lang="hu-HU" sz="2600" dirty="0" err="1" smtClean="0"/>
              <a:t>erfroren</a:t>
            </a:r>
            <a:endParaRPr lang="hu-HU" sz="2600" dirty="0" smtClean="0"/>
          </a:p>
          <a:p>
            <a:pPr marL="0" indent="0" algn="ctr">
              <a:buNone/>
            </a:pPr>
            <a:r>
              <a:rPr lang="hu-HU" sz="2600" dirty="0" smtClean="0"/>
              <a:t>Der </a:t>
            </a:r>
            <a:r>
              <a:rPr lang="hu-HU" sz="2600" dirty="0" err="1" smtClean="0"/>
              <a:t>andere</a:t>
            </a:r>
            <a:r>
              <a:rPr lang="hu-HU" sz="2600" dirty="0" smtClean="0"/>
              <a:t> hat </a:t>
            </a:r>
            <a:r>
              <a:rPr lang="hu-HU" sz="2600" dirty="0" err="1" smtClean="0"/>
              <a:t>vor</a:t>
            </a:r>
            <a:r>
              <a:rPr lang="hu-HU" sz="2600" dirty="0" smtClean="0"/>
              <a:t> </a:t>
            </a:r>
            <a:r>
              <a:rPr lang="hu-HU" sz="2600" dirty="0" err="1" smtClean="0"/>
              <a:t>Hunger</a:t>
            </a:r>
            <a:r>
              <a:rPr lang="hu-HU" sz="2600" dirty="0" smtClean="0"/>
              <a:t> </a:t>
            </a:r>
            <a:r>
              <a:rPr lang="hu-HU" sz="2600" dirty="0" err="1" smtClean="0"/>
              <a:t>Wasser</a:t>
            </a:r>
            <a:r>
              <a:rPr lang="hu-HU" sz="2600" dirty="0" smtClean="0"/>
              <a:t> in den </a:t>
            </a:r>
            <a:r>
              <a:rPr lang="hu-HU" sz="2600" dirty="0" err="1" smtClean="0"/>
              <a:t>Füßen</a:t>
            </a:r>
            <a:endParaRPr lang="hu-HU" sz="2600" dirty="0" smtClean="0"/>
          </a:p>
          <a:p>
            <a:pPr marL="0" indent="0" algn="ctr">
              <a:buNone/>
            </a:pPr>
            <a:r>
              <a:rPr lang="hu-HU" sz="2600" dirty="0" smtClean="0"/>
              <a:t>Der </a:t>
            </a:r>
            <a:r>
              <a:rPr lang="hu-HU" sz="2600" dirty="0" err="1" smtClean="0"/>
              <a:t>dritte</a:t>
            </a:r>
            <a:r>
              <a:rPr lang="hu-HU" sz="2600" dirty="0" smtClean="0"/>
              <a:t> </a:t>
            </a:r>
            <a:r>
              <a:rPr lang="hu-HU" sz="2600" dirty="0" err="1" smtClean="0"/>
              <a:t>ist</a:t>
            </a:r>
            <a:r>
              <a:rPr lang="hu-HU" sz="2600" dirty="0" smtClean="0"/>
              <a:t> </a:t>
            </a:r>
            <a:r>
              <a:rPr lang="hu-HU" sz="2600" dirty="0" err="1" smtClean="0"/>
              <a:t>nervenkrank</a:t>
            </a:r>
            <a:r>
              <a:rPr lang="hu-HU" sz="2600" dirty="0" smtClean="0"/>
              <a:t> </a:t>
            </a:r>
            <a:r>
              <a:rPr lang="hu-HU" sz="2600" dirty="0" err="1" smtClean="0"/>
              <a:t>wegen</a:t>
            </a:r>
            <a:r>
              <a:rPr lang="hu-HU" sz="2600" dirty="0" smtClean="0"/>
              <a:t> </a:t>
            </a:r>
            <a:r>
              <a:rPr lang="hu-HU" sz="2600" dirty="0" err="1" smtClean="0"/>
              <a:t>zu</a:t>
            </a:r>
            <a:r>
              <a:rPr lang="hu-HU" sz="2600" dirty="0" smtClean="0"/>
              <a:t> </a:t>
            </a:r>
            <a:r>
              <a:rPr lang="hu-HU" sz="2600" dirty="0" err="1" smtClean="0"/>
              <a:t>viel</a:t>
            </a:r>
            <a:r>
              <a:rPr lang="hu-HU" sz="2600" dirty="0" smtClean="0"/>
              <a:t> </a:t>
            </a:r>
            <a:r>
              <a:rPr lang="hu-HU" sz="2600" dirty="0" err="1" smtClean="0"/>
              <a:t>Angst</a:t>
            </a:r>
            <a:endParaRPr lang="hu-HU" sz="2600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pPr marL="0" indent="0">
              <a:buNone/>
            </a:pPr>
            <a:endParaRPr lang="hu-HU" b="1" i="1" dirty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574" y="12622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Die </a:t>
            </a:r>
            <a:r>
              <a:rPr lang="hu-HU" sz="3600" b="1" dirty="0" err="1" smtClean="0"/>
              <a:t>drei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dunklen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Könige</a:t>
            </a:r>
            <a:r>
              <a:rPr lang="hu-HU" sz="3600" b="1" dirty="0" smtClean="0"/>
              <a:t> – </a:t>
            </a:r>
            <a:r>
              <a:rPr lang="hu-HU" sz="3600" b="1" dirty="0" err="1" smtClean="0"/>
              <a:t>Die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Geschenke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9574" y="272277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Gold</a:t>
            </a:r>
            <a:r>
              <a:rPr lang="hu-HU" sz="2400" dirty="0" smtClean="0"/>
              <a:t> (</a:t>
            </a:r>
            <a:r>
              <a:rPr lang="hu-HU" sz="2400" dirty="0" err="1" smtClean="0"/>
              <a:t>Weisheitsschatz</a:t>
            </a:r>
            <a:r>
              <a:rPr lang="hu-HU" sz="2400" dirty="0" smtClean="0"/>
              <a:t>) → 2 </a:t>
            </a:r>
            <a:r>
              <a:rPr lang="hu-HU" sz="2400" dirty="0" err="1" smtClean="0"/>
              <a:t>gelbe</a:t>
            </a:r>
            <a:r>
              <a:rPr lang="hu-HU" sz="2400" dirty="0" smtClean="0"/>
              <a:t> </a:t>
            </a:r>
            <a:r>
              <a:rPr lang="hu-HU" sz="2400" dirty="0" err="1" smtClean="0"/>
              <a:t>Bonbons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>
                <a:solidFill>
                  <a:srgbClr val="C00000"/>
                </a:solidFill>
              </a:rPr>
              <a:t>Weihrauch</a:t>
            </a:r>
            <a:r>
              <a:rPr lang="hu-HU" sz="2400" dirty="0" smtClean="0"/>
              <a:t> (</a:t>
            </a:r>
            <a:r>
              <a:rPr lang="hu-HU" sz="2400" dirty="0" err="1" smtClean="0"/>
              <a:t>Opfer</a:t>
            </a:r>
            <a:r>
              <a:rPr lang="hu-HU" sz="2400" dirty="0" smtClean="0"/>
              <a:t> und </a:t>
            </a:r>
            <a:r>
              <a:rPr lang="hu-HU" sz="2400" dirty="0" err="1" smtClean="0"/>
              <a:t>Gebet</a:t>
            </a:r>
            <a:r>
              <a:rPr lang="hu-HU" sz="2400" dirty="0" smtClean="0"/>
              <a:t>) → </a:t>
            </a:r>
            <a:r>
              <a:rPr lang="hu-HU" sz="2400" dirty="0" err="1" smtClean="0"/>
              <a:t>Tabak</a:t>
            </a:r>
            <a:r>
              <a:rPr lang="hu-HU" sz="2400" dirty="0" smtClean="0"/>
              <a:t> (</a:t>
            </a:r>
            <a:r>
              <a:rPr lang="hu-HU" sz="2400" dirty="0" err="1" smtClean="0"/>
              <a:t>Zigaretten</a:t>
            </a:r>
            <a:r>
              <a:rPr lang="hu-HU" sz="2400" dirty="0" smtClean="0"/>
              <a:t>)</a:t>
            </a:r>
          </a:p>
          <a:p>
            <a:pPr marL="0" indent="0" algn="ctr">
              <a:buNone/>
            </a:pPr>
            <a:r>
              <a:rPr lang="hu-HU" sz="2400" dirty="0" err="1" smtClean="0">
                <a:solidFill>
                  <a:srgbClr val="C00000"/>
                </a:solidFill>
              </a:rPr>
              <a:t>Myrrhe</a:t>
            </a:r>
            <a:r>
              <a:rPr lang="hu-HU" sz="2400" dirty="0" smtClean="0"/>
              <a:t> (</a:t>
            </a:r>
            <a:r>
              <a:rPr lang="hu-HU" sz="2400" dirty="0" err="1" smtClean="0"/>
              <a:t>reinhaltende</a:t>
            </a:r>
            <a:r>
              <a:rPr lang="hu-HU" sz="2400" dirty="0" smtClean="0"/>
              <a:t> Kraft der </a:t>
            </a:r>
            <a:r>
              <a:rPr lang="hu-HU" sz="2400" dirty="0" err="1" smtClean="0"/>
              <a:t>Seelenbeherrschung</a:t>
            </a:r>
            <a:r>
              <a:rPr lang="hu-HU" sz="2400" dirty="0" smtClean="0"/>
              <a:t>) → </a:t>
            </a:r>
            <a:r>
              <a:rPr lang="hu-HU" sz="2400" dirty="0" err="1" smtClean="0"/>
              <a:t>geschnitzter</a:t>
            </a:r>
            <a:r>
              <a:rPr lang="hu-HU" sz="2400" dirty="0" smtClean="0"/>
              <a:t> Esel (</a:t>
            </a:r>
            <a:r>
              <a:rPr lang="hu-HU" sz="2400" dirty="0" err="1" smtClean="0"/>
              <a:t>Jesu</a:t>
            </a:r>
            <a:r>
              <a:rPr lang="hu-HU" sz="2400" dirty="0" smtClean="0"/>
              <a:t> </a:t>
            </a:r>
            <a:r>
              <a:rPr lang="hu-HU" sz="2400" dirty="0" err="1" smtClean="0"/>
              <a:t>Einzug</a:t>
            </a:r>
            <a:r>
              <a:rPr lang="hu-HU" sz="2400" dirty="0" smtClean="0"/>
              <a:t> in </a:t>
            </a:r>
            <a:r>
              <a:rPr lang="hu-HU" sz="2400" dirty="0" err="1" smtClean="0"/>
              <a:t>Jerusalem</a:t>
            </a:r>
            <a:r>
              <a:rPr lang="hu-HU" sz="2400" dirty="0" smtClean="0"/>
              <a:t>!)</a:t>
            </a:r>
          </a:p>
          <a:p>
            <a:pPr marL="0" indent="0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dirty="0" err="1" smtClean="0">
                <a:solidFill>
                  <a:srgbClr val="C00000"/>
                </a:solidFill>
              </a:rPr>
              <a:t>Paradies</a:t>
            </a:r>
            <a:r>
              <a:rPr lang="hu-HU" sz="2400" dirty="0" smtClean="0"/>
              <a:t> (</a:t>
            </a:r>
            <a:r>
              <a:rPr lang="hu-HU" sz="2400" dirty="0" err="1" smtClean="0"/>
              <a:t>Glück</a:t>
            </a:r>
            <a:r>
              <a:rPr lang="hu-HU" sz="2400" dirty="0" smtClean="0"/>
              <a:t>) → </a:t>
            </a:r>
            <a:r>
              <a:rPr lang="hu-HU" sz="2400" dirty="0" err="1" smtClean="0"/>
              <a:t>Vertreibung</a:t>
            </a:r>
            <a:r>
              <a:rPr lang="hu-HU" sz="2400" dirty="0" smtClean="0"/>
              <a:t> </a:t>
            </a:r>
            <a:r>
              <a:rPr lang="hu-HU" sz="2400" dirty="0" err="1" smtClean="0"/>
              <a:t>aus</a:t>
            </a:r>
            <a:r>
              <a:rPr lang="hu-HU" sz="2400" dirty="0" smtClean="0"/>
              <a:t> </a:t>
            </a:r>
            <a:r>
              <a:rPr lang="hu-HU" sz="2400" dirty="0" err="1" smtClean="0"/>
              <a:t>dem</a:t>
            </a:r>
            <a:r>
              <a:rPr lang="hu-HU" sz="2400" dirty="0" smtClean="0"/>
              <a:t> </a:t>
            </a:r>
            <a:r>
              <a:rPr lang="hu-HU" sz="2400" dirty="0" err="1" smtClean="0"/>
              <a:t>Paradies</a:t>
            </a:r>
            <a:r>
              <a:rPr lang="hu-HU" sz="2400" dirty="0" smtClean="0"/>
              <a:t> (</a:t>
            </a:r>
            <a:r>
              <a:rPr lang="hu-HU" sz="2400" dirty="0" err="1" smtClean="0">
                <a:solidFill>
                  <a:srgbClr val="C00000"/>
                </a:solidFill>
              </a:rPr>
              <a:t>Erbsünde</a:t>
            </a:r>
            <a:r>
              <a:rPr lang="hu-HU" sz="2400" dirty="0" smtClean="0"/>
              <a:t>) = </a:t>
            </a:r>
            <a:r>
              <a:rPr lang="hu-HU" sz="2400" dirty="0" err="1" smtClean="0"/>
              <a:t>Krieg</a:t>
            </a:r>
            <a:r>
              <a:rPr lang="hu-HU" sz="2400" dirty="0" smtClean="0"/>
              <a:t> → </a:t>
            </a:r>
            <a:r>
              <a:rPr lang="hu-HU" sz="2400" dirty="0" err="1" smtClean="0"/>
              <a:t>Jesu</a:t>
            </a:r>
            <a:r>
              <a:rPr lang="hu-HU" sz="2400" dirty="0" smtClean="0"/>
              <a:t> </a:t>
            </a:r>
            <a:r>
              <a:rPr lang="hu-HU" sz="2400" dirty="0" err="1" smtClean="0"/>
              <a:t>Geburt</a:t>
            </a:r>
            <a:r>
              <a:rPr lang="hu-HU" sz="2400" dirty="0" smtClean="0"/>
              <a:t> (</a:t>
            </a:r>
            <a:r>
              <a:rPr lang="hu-HU" sz="2400" dirty="0" err="1" smtClean="0">
                <a:solidFill>
                  <a:srgbClr val="C00000"/>
                </a:solidFill>
              </a:rPr>
              <a:t>Erlösung</a:t>
            </a:r>
            <a:r>
              <a:rPr lang="hu-HU" sz="2400" dirty="0" smtClean="0"/>
              <a:t> von den </a:t>
            </a:r>
            <a:r>
              <a:rPr lang="hu-HU" sz="2400" dirty="0" err="1" smtClean="0"/>
              <a:t>Sünden</a:t>
            </a:r>
            <a:r>
              <a:rPr lang="hu-HU" sz="2400" dirty="0" smtClean="0"/>
              <a:t>) = </a:t>
            </a:r>
            <a:r>
              <a:rPr lang="hu-HU" sz="2400" dirty="0" err="1" smtClean="0"/>
              <a:t>Hoffnung</a:t>
            </a:r>
            <a:r>
              <a:rPr lang="hu-HU" sz="2400" dirty="0" smtClean="0"/>
              <a:t> </a:t>
            </a: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dirty="0" err="1" smtClean="0"/>
              <a:t>Frieden</a:t>
            </a:r>
            <a:r>
              <a:rPr lang="hu-HU" sz="2400" dirty="0" smtClean="0"/>
              <a:t> etc.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321" y="1055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Die </a:t>
            </a:r>
            <a:r>
              <a:rPr lang="hu-HU" sz="3600" b="1" dirty="0" err="1" smtClean="0"/>
              <a:t>drei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dunklen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Könige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2321" y="250666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i="1" dirty="0" smtClean="0"/>
              <a:t>„Der Mann sah </a:t>
            </a:r>
            <a:r>
              <a:rPr lang="hu-HU" i="1" dirty="0" err="1" smtClean="0"/>
              <a:t>ihnen</a:t>
            </a:r>
            <a:r>
              <a:rPr lang="hu-HU" i="1" dirty="0" smtClean="0"/>
              <a:t> (den </a:t>
            </a:r>
            <a:r>
              <a:rPr lang="hu-HU" i="1" dirty="0" err="1" smtClean="0"/>
              <a:t>Soldaten</a:t>
            </a:r>
            <a:r>
              <a:rPr lang="hu-HU" i="1" dirty="0" smtClean="0"/>
              <a:t>) nach. </a:t>
            </a:r>
            <a:r>
              <a:rPr lang="hu-HU" i="1" dirty="0" err="1" smtClean="0"/>
              <a:t>Sonderbare</a:t>
            </a:r>
            <a:r>
              <a:rPr lang="hu-HU" i="1" dirty="0" smtClean="0"/>
              <a:t> </a:t>
            </a:r>
            <a:r>
              <a:rPr lang="hu-HU" i="1" dirty="0" err="1" smtClean="0"/>
              <a:t>Heilige</a:t>
            </a:r>
            <a:r>
              <a:rPr lang="hu-HU" i="1" dirty="0" smtClean="0"/>
              <a:t>, </a:t>
            </a:r>
            <a:r>
              <a:rPr lang="hu-HU" i="1" dirty="0" err="1" smtClean="0"/>
              <a:t>sagte</a:t>
            </a:r>
            <a:r>
              <a:rPr lang="hu-HU" i="1" dirty="0" smtClean="0"/>
              <a:t> </a:t>
            </a:r>
            <a:r>
              <a:rPr lang="hu-HU" i="1" dirty="0" err="1" smtClean="0"/>
              <a:t>er</a:t>
            </a:r>
            <a:r>
              <a:rPr lang="hu-HU" i="1" dirty="0" smtClean="0"/>
              <a:t> </a:t>
            </a:r>
            <a:r>
              <a:rPr lang="hu-HU" i="1" dirty="0" err="1" smtClean="0"/>
              <a:t>zu</a:t>
            </a:r>
            <a:r>
              <a:rPr lang="hu-HU" i="1" dirty="0" smtClean="0"/>
              <a:t> </a:t>
            </a:r>
            <a:r>
              <a:rPr lang="hu-HU" i="1" dirty="0" err="1" smtClean="0"/>
              <a:t>seiner</a:t>
            </a:r>
            <a:r>
              <a:rPr lang="hu-HU" i="1" dirty="0" smtClean="0"/>
              <a:t> </a:t>
            </a:r>
            <a:r>
              <a:rPr lang="hu-HU" i="1" dirty="0" err="1" smtClean="0"/>
              <a:t>Frau</a:t>
            </a:r>
            <a:r>
              <a:rPr lang="hu-HU" i="1" dirty="0" smtClean="0"/>
              <a:t>. </a:t>
            </a:r>
            <a:r>
              <a:rPr lang="hu-HU" i="1" dirty="0" err="1" smtClean="0"/>
              <a:t>Dann</a:t>
            </a:r>
            <a:r>
              <a:rPr lang="hu-HU" i="1" dirty="0" smtClean="0"/>
              <a:t> </a:t>
            </a:r>
            <a:r>
              <a:rPr lang="hu-HU" i="1" dirty="0" err="1" smtClean="0"/>
              <a:t>machte</a:t>
            </a:r>
            <a:r>
              <a:rPr lang="hu-HU" i="1" dirty="0" smtClean="0"/>
              <a:t> </a:t>
            </a:r>
            <a:r>
              <a:rPr lang="hu-HU" i="1" dirty="0" err="1" smtClean="0"/>
              <a:t>er</a:t>
            </a:r>
            <a:r>
              <a:rPr lang="hu-HU" i="1" dirty="0" smtClean="0"/>
              <a:t> die </a:t>
            </a:r>
            <a:r>
              <a:rPr lang="hu-HU" i="1" dirty="0" err="1" smtClean="0"/>
              <a:t>Tür</a:t>
            </a:r>
            <a:r>
              <a:rPr lang="hu-HU" i="1" dirty="0" smtClean="0"/>
              <a:t> </a:t>
            </a:r>
            <a:r>
              <a:rPr lang="hu-HU" i="1" dirty="0" err="1" smtClean="0"/>
              <a:t>zu</a:t>
            </a:r>
            <a:r>
              <a:rPr lang="hu-HU" i="1" dirty="0" smtClean="0"/>
              <a:t>. </a:t>
            </a:r>
            <a:r>
              <a:rPr lang="hu-HU" i="1" dirty="0" err="1" smtClean="0"/>
              <a:t>Schöne</a:t>
            </a:r>
            <a:r>
              <a:rPr lang="hu-HU" i="1" dirty="0" smtClean="0"/>
              <a:t> </a:t>
            </a:r>
            <a:r>
              <a:rPr lang="hu-HU" i="1" dirty="0" err="1" smtClean="0"/>
              <a:t>Heilige</a:t>
            </a:r>
            <a:r>
              <a:rPr lang="hu-HU" i="1" dirty="0" smtClean="0"/>
              <a:t> </a:t>
            </a:r>
            <a:r>
              <a:rPr lang="hu-HU" i="1" dirty="0" err="1" smtClean="0"/>
              <a:t>sind</a:t>
            </a:r>
            <a:r>
              <a:rPr lang="hu-HU" i="1" dirty="0" smtClean="0"/>
              <a:t> </a:t>
            </a:r>
            <a:r>
              <a:rPr lang="hu-HU" i="1" dirty="0" err="1" smtClean="0"/>
              <a:t>das</a:t>
            </a:r>
            <a:r>
              <a:rPr lang="hu-HU" i="1" dirty="0" smtClean="0"/>
              <a:t>, </a:t>
            </a:r>
            <a:r>
              <a:rPr lang="hu-HU" i="1" dirty="0" err="1" smtClean="0"/>
              <a:t>brummte</a:t>
            </a:r>
            <a:r>
              <a:rPr lang="hu-HU" i="1" dirty="0" smtClean="0"/>
              <a:t> </a:t>
            </a:r>
            <a:r>
              <a:rPr lang="hu-HU" i="1" dirty="0" err="1" smtClean="0"/>
              <a:t>er</a:t>
            </a:r>
            <a:r>
              <a:rPr lang="hu-HU" i="1" dirty="0" smtClean="0"/>
              <a:t>, und sah nach den </a:t>
            </a:r>
            <a:r>
              <a:rPr lang="hu-HU" i="1" dirty="0" err="1" smtClean="0"/>
              <a:t>Haferflocken</a:t>
            </a:r>
            <a:r>
              <a:rPr lang="hu-HU" i="1" dirty="0" smtClean="0"/>
              <a:t>. </a:t>
            </a:r>
            <a:r>
              <a:rPr lang="hu-HU" i="1" dirty="0" err="1" smtClean="0"/>
              <a:t>Aber</a:t>
            </a:r>
            <a:r>
              <a:rPr lang="hu-HU" i="1" dirty="0" smtClean="0"/>
              <a:t> </a:t>
            </a:r>
            <a:r>
              <a:rPr lang="hu-HU" i="1" dirty="0" err="1" smtClean="0"/>
              <a:t>er</a:t>
            </a:r>
            <a:r>
              <a:rPr lang="hu-HU" i="1" dirty="0" smtClean="0"/>
              <a:t> </a:t>
            </a:r>
            <a:r>
              <a:rPr lang="hu-HU" i="1" dirty="0" err="1" smtClean="0"/>
              <a:t>hatte</a:t>
            </a:r>
            <a:r>
              <a:rPr lang="hu-HU" i="1" dirty="0" smtClean="0"/>
              <a:t> </a:t>
            </a:r>
            <a:r>
              <a:rPr lang="hu-HU" i="1" dirty="0" err="1" smtClean="0"/>
              <a:t>kein</a:t>
            </a:r>
            <a:r>
              <a:rPr lang="hu-HU" i="1" dirty="0" smtClean="0"/>
              <a:t> </a:t>
            </a:r>
            <a:r>
              <a:rPr lang="hu-HU" i="1" dirty="0" err="1" smtClean="0"/>
              <a:t>Gesicht</a:t>
            </a:r>
            <a:r>
              <a:rPr lang="hu-HU" i="1" dirty="0" smtClean="0"/>
              <a:t> </a:t>
            </a:r>
            <a:r>
              <a:rPr lang="hu-HU" i="1" dirty="0" err="1" smtClean="0"/>
              <a:t>für</a:t>
            </a:r>
            <a:r>
              <a:rPr lang="hu-HU" i="1" dirty="0" smtClean="0"/>
              <a:t> </a:t>
            </a:r>
            <a:r>
              <a:rPr lang="hu-HU" i="1" dirty="0" err="1" smtClean="0"/>
              <a:t>seine</a:t>
            </a:r>
            <a:r>
              <a:rPr lang="hu-HU" i="1" dirty="0" smtClean="0"/>
              <a:t> </a:t>
            </a:r>
            <a:r>
              <a:rPr lang="hu-HU" i="1" dirty="0" err="1" smtClean="0"/>
              <a:t>Fäuste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r>
              <a:rPr lang="hu-HU" i="1" dirty="0" err="1" smtClean="0"/>
              <a:t>Aber</a:t>
            </a:r>
            <a:r>
              <a:rPr lang="hu-HU" i="1" dirty="0" smtClean="0"/>
              <a:t> </a:t>
            </a:r>
            <a:r>
              <a:rPr lang="hu-HU" i="1" dirty="0" err="1" smtClean="0"/>
              <a:t>das</a:t>
            </a:r>
            <a:r>
              <a:rPr lang="hu-HU" i="1" dirty="0" smtClean="0"/>
              <a:t> hat </a:t>
            </a:r>
            <a:r>
              <a:rPr lang="hu-HU" i="1" dirty="0" err="1" smtClean="0"/>
              <a:t>geschrien</a:t>
            </a:r>
            <a:r>
              <a:rPr lang="hu-HU" i="1" dirty="0" smtClean="0"/>
              <a:t>, </a:t>
            </a:r>
            <a:r>
              <a:rPr lang="hu-HU" i="1" dirty="0" err="1" smtClean="0"/>
              <a:t>flüsterte</a:t>
            </a:r>
            <a:r>
              <a:rPr lang="hu-HU" i="1" dirty="0" smtClean="0"/>
              <a:t> die </a:t>
            </a:r>
            <a:r>
              <a:rPr lang="hu-HU" i="1" dirty="0" err="1" smtClean="0"/>
              <a:t>Frau</a:t>
            </a:r>
            <a:r>
              <a:rPr lang="hu-HU" i="1" dirty="0" smtClean="0"/>
              <a:t>, </a:t>
            </a:r>
            <a:r>
              <a:rPr lang="hu-HU" i="1" dirty="0" err="1" smtClean="0"/>
              <a:t>ganz</a:t>
            </a:r>
            <a:r>
              <a:rPr lang="hu-HU" i="1" dirty="0" smtClean="0"/>
              <a:t> </a:t>
            </a:r>
            <a:r>
              <a:rPr lang="hu-HU" i="1" dirty="0" err="1" smtClean="0"/>
              <a:t>stark</a:t>
            </a:r>
            <a:r>
              <a:rPr lang="hu-HU" i="1" dirty="0" smtClean="0"/>
              <a:t> hat es </a:t>
            </a:r>
            <a:r>
              <a:rPr lang="hu-HU" i="1" dirty="0" err="1" smtClean="0"/>
              <a:t>geschrien</a:t>
            </a:r>
            <a:r>
              <a:rPr lang="hu-HU" i="1" dirty="0" smtClean="0"/>
              <a:t>. Da </a:t>
            </a:r>
            <a:r>
              <a:rPr lang="hu-HU" i="1" dirty="0" err="1" smtClean="0"/>
              <a:t>sind</a:t>
            </a:r>
            <a:r>
              <a:rPr lang="hu-HU" i="1" dirty="0" smtClean="0"/>
              <a:t> </a:t>
            </a:r>
            <a:r>
              <a:rPr lang="hu-HU" i="1" dirty="0" err="1" smtClean="0"/>
              <a:t>sie</a:t>
            </a:r>
            <a:r>
              <a:rPr lang="hu-HU" i="1" dirty="0" smtClean="0"/>
              <a:t> </a:t>
            </a:r>
            <a:r>
              <a:rPr lang="hu-HU" i="1" dirty="0" err="1" smtClean="0"/>
              <a:t>gegangen</a:t>
            </a:r>
            <a:r>
              <a:rPr lang="hu-HU" i="1" dirty="0" smtClean="0"/>
              <a:t>, </a:t>
            </a:r>
            <a:r>
              <a:rPr lang="hu-HU" i="1" dirty="0" err="1" smtClean="0"/>
              <a:t>Kuck</a:t>
            </a:r>
            <a:r>
              <a:rPr lang="hu-HU" i="1" dirty="0" smtClean="0"/>
              <a:t> </a:t>
            </a:r>
            <a:r>
              <a:rPr lang="hu-HU" i="1" dirty="0" err="1" smtClean="0"/>
              <a:t>mal</a:t>
            </a:r>
            <a:r>
              <a:rPr lang="hu-HU" i="1" dirty="0" smtClean="0"/>
              <a:t>, </a:t>
            </a:r>
            <a:r>
              <a:rPr lang="hu-HU" i="1" dirty="0" err="1" smtClean="0"/>
              <a:t>wie</a:t>
            </a:r>
            <a:r>
              <a:rPr lang="hu-HU" i="1" dirty="0" smtClean="0"/>
              <a:t> </a:t>
            </a:r>
            <a:r>
              <a:rPr lang="hu-HU" i="1" dirty="0" err="1" smtClean="0"/>
              <a:t>lebendig</a:t>
            </a:r>
            <a:r>
              <a:rPr lang="hu-HU" i="1" dirty="0" smtClean="0"/>
              <a:t> es </a:t>
            </a:r>
            <a:r>
              <a:rPr lang="hu-HU" i="1" dirty="0" err="1" smtClean="0"/>
              <a:t>ist</a:t>
            </a:r>
            <a:r>
              <a:rPr lang="hu-HU" i="1" dirty="0" smtClean="0"/>
              <a:t>, </a:t>
            </a:r>
            <a:r>
              <a:rPr lang="hu-HU" i="1" dirty="0" err="1" smtClean="0"/>
              <a:t>sagte</a:t>
            </a:r>
            <a:r>
              <a:rPr lang="hu-HU" i="1" dirty="0" smtClean="0"/>
              <a:t> </a:t>
            </a:r>
            <a:r>
              <a:rPr lang="hu-HU" i="1" dirty="0" err="1" smtClean="0"/>
              <a:t>sie</a:t>
            </a:r>
            <a:r>
              <a:rPr lang="hu-HU" i="1" dirty="0" smtClean="0"/>
              <a:t> </a:t>
            </a:r>
            <a:r>
              <a:rPr lang="hu-HU" i="1" dirty="0" err="1" smtClean="0"/>
              <a:t>stolz</a:t>
            </a:r>
            <a:r>
              <a:rPr lang="hu-HU" i="1" dirty="0" smtClean="0"/>
              <a:t>. </a:t>
            </a:r>
            <a:r>
              <a:rPr lang="hu-HU" i="1" dirty="0" err="1" smtClean="0"/>
              <a:t>Das</a:t>
            </a:r>
            <a:r>
              <a:rPr lang="hu-HU" i="1" dirty="0" smtClean="0"/>
              <a:t> </a:t>
            </a:r>
            <a:r>
              <a:rPr lang="hu-HU" i="1" dirty="0" err="1" smtClean="0"/>
              <a:t>Gesicht</a:t>
            </a:r>
            <a:r>
              <a:rPr lang="hu-HU" i="1" dirty="0" smtClean="0"/>
              <a:t> </a:t>
            </a:r>
            <a:r>
              <a:rPr lang="hu-HU" i="1" dirty="0" err="1" smtClean="0"/>
              <a:t>machte</a:t>
            </a:r>
            <a:r>
              <a:rPr lang="hu-HU" i="1" dirty="0" smtClean="0"/>
              <a:t> den </a:t>
            </a:r>
            <a:r>
              <a:rPr lang="hu-HU" i="1" dirty="0" err="1" smtClean="0"/>
              <a:t>Mund</a:t>
            </a:r>
            <a:r>
              <a:rPr lang="hu-HU" i="1" dirty="0" smtClean="0"/>
              <a:t> </a:t>
            </a:r>
            <a:r>
              <a:rPr lang="hu-HU" i="1" dirty="0" err="1" smtClean="0"/>
              <a:t>auf</a:t>
            </a:r>
            <a:r>
              <a:rPr lang="hu-HU" i="1" dirty="0" smtClean="0"/>
              <a:t> und </a:t>
            </a:r>
            <a:r>
              <a:rPr lang="hu-HU" i="1" dirty="0" err="1" smtClean="0"/>
              <a:t>schrie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r>
              <a:rPr lang="hu-HU" i="1" dirty="0" err="1" smtClean="0"/>
              <a:t>Weint</a:t>
            </a:r>
            <a:r>
              <a:rPr lang="hu-HU" i="1" dirty="0" smtClean="0"/>
              <a:t> </a:t>
            </a:r>
            <a:r>
              <a:rPr lang="hu-HU" i="1" dirty="0" err="1" smtClean="0"/>
              <a:t>er</a:t>
            </a:r>
            <a:r>
              <a:rPr lang="hu-HU" i="1" dirty="0" smtClean="0"/>
              <a:t>? </a:t>
            </a:r>
            <a:r>
              <a:rPr lang="hu-HU" i="1" dirty="0" err="1" smtClean="0"/>
              <a:t>Frage</a:t>
            </a:r>
            <a:r>
              <a:rPr lang="hu-HU" i="1" dirty="0" smtClean="0"/>
              <a:t> der Mann.</a:t>
            </a:r>
          </a:p>
          <a:p>
            <a:pPr marL="0" indent="0">
              <a:buNone/>
            </a:pPr>
            <a:r>
              <a:rPr lang="hu-HU" i="1" dirty="0" err="1" smtClean="0"/>
              <a:t>Nein</a:t>
            </a:r>
            <a:r>
              <a:rPr lang="hu-HU" i="1" dirty="0" smtClean="0"/>
              <a:t>, </a:t>
            </a:r>
            <a:r>
              <a:rPr lang="hu-HU" i="1" dirty="0" err="1" smtClean="0"/>
              <a:t>ich</a:t>
            </a:r>
            <a:r>
              <a:rPr lang="hu-HU" i="1" dirty="0" smtClean="0"/>
              <a:t> </a:t>
            </a:r>
            <a:r>
              <a:rPr lang="hu-HU" i="1" dirty="0" err="1" smtClean="0"/>
              <a:t>glaube</a:t>
            </a:r>
            <a:r>
              <a:rPr lang="hu-HU" i="1" dirty="0" smtClean="0"/>
              <a:t>, </a:t>
            </a:r>
            <a:r>
              <a:rPr lang="hu-HU" i="1" dirty="0" err="1" smtClean="0"/>
              <a:t>er</a:t>
            </a:r>
            <a:r>
              <a:rPr lang="hu-HU" i="1" dirty="0" smtClean="0"/>
              <a:t> </a:t>
            </a:r>
            <a:r>
              <a:rPr lang="hu-HU" i="1" dirty="0" err="1" smtClean="0"/>
              <a:t>lacht</a:t>
            </a:r>
            <a:r>
              <a:rPr lang="hu-HU" i="1" dirty="0" smtClean="0"/>
              <a:t>, </a:t>
            </a:r>
            <a:r>
              <a:rPr lang="hu-HU" i="1" dirty="0" err="1" smtClean="0"/>
              <a:t>antwortete</a:t>
            </a:r>
            <a:r>
              <a:rPr lang="hu-HU" i="1" dirty="0" smtClean="0"/>
              <a:t> die </a:t>
            </a:r>
            <a:r>
              <a:rPr lang="hu-HU" i="1" dirty="0" err="1" smtClean="0"/>
              <a:t>Frau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r>
              <a:rPr lang="hu-HU" i="1" dirty="0" err="1" smtClean="0"/>
              <a:t>Beinahe</a:t>
            </a:r>
            <a:r>
              <a:rPr lang="hu-HU" i="1" dirty="0" smtClean="0"/>
              <a:t> </a:t>
            </a:r>
            <a:r>
              <a:rPr lang="hu-HU" i="1" dirty="0" err="1" smtClean="0"/>
              <a:t>wie</a:t>
            </a:r>
            <a:r>
              <a:rPr lang="hu-HU" i="1" dirty="0" smtClean="0"/>
              <a:t> </a:t>
            </a:r>
            <a:r>
              <a:rPr lang="hu-HU" i="1" dirty="0" err="1" smtClean="0"/>
              <a:t>Kuchen</a:t>
            </a:r>
            <a:r>
              <a:rPr lang="hu-HU" i="1" dirty="0" smtClean="0"/>
              <a:t>, </a:t>
            </a:r>
            <a:r>
              <a:rPr lang="hu-HU" i="1" dirty="0" err="1" smtClean="0"/>
              <a:t>sagte</a:t>
            </a:r>
            <a:r>
              <a:rPr lang="hu-HU" i="1" dirty="0" smtClean="0"/>
              <a:t> der Mann und </a:t>
            </a:r>
            <a:r>
              <a:rPr lang="hu-HU" i="1" dirty="0" err="1" smtClean="0"/>
              <a:t>roch</a:t>
            </a:r>
            <a:r>
              <a:rPr lang="hu-HU" i="1" dirty="0" smtClean="0"/>
              <a:t> an </a:t>
            </a:r>
            <a:r>
              <a:rPr lang="hu-HU" i="1" dirty="0" err="1" smtClean="0"/>
              <a:t>dem</a:t>
            </a:r>
            <a:r>
              <a:rPr lang="hu-HU" i="1" dirty="0" smtClean="0"/>
              <a:t> </a:t>
            </a:r>
            <a:r>
              <a:rPr lang="hu-HU" i="1" dirty="0" err="1" smtClean="0"/>
              <a:t>Holz</a:t>
            </a:r>
            <a:r>
              <a:rPr lang="hu-HU" i="1" dirty="0" smtClean="0"/>
              <a:t>, </a:t>
            </a:r>
            <a:r>
              <a:rPr lang="hu-HU" i="1" dirty="0" err="1" smtClean="0"/>
              <a:t>wie</a:t>
            </a:r>
            <a:r>
              <a:rPr lang="hu-HU" i="1" dirty="0" smtClean="0"/>
              <a:t> </a:t>
            </a:r>
            <a:r>
              <a:rPr lang="hu-HU" i="1" dirty="0" err="1" smtClean="0"/>
              <a:t>Kuchen</a:t>
            </a:r>
            <a:r>
              <a:rPr lang="hu-HU" i="1" dirty="0" smtClean="0"/>
              <a:t>. Ganz </a:t>
            </a:r>
            <a:r>
              <a:rPr lang="hu-HU" i="1" dirty="0" err="1" smtClean="0"/>
              <a:t>süß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r>
              <a:rPr lang="hu-HU" i="1" dirty="0" err="1" smtClean="0"/>
              <a:t>Heute</a:t>
            </a:r>
            <a:r>
              <a:rPr lang="hu-HU" i="1" dirty="0" smtClean="0"/>
              <a:t> </a:t>
            </a:r>
            <a:r>
              <a:rPr lang="hu-HU" i="1" dirty="0" err="1" smtClean="0"/>
              <a:t>ist</a:t>
            </a:r>
            <a:r>
              <a:rPr lang="hu-HU" i="1" dirty="0" smtClean="0"/>
              <a:t> ja </a:t>
            </a:r>
            <a:r>
              <a:rPr lang="hu-HU" i="1" dirty="0" err="1" smtClean="0"/>
              <a:t>auch</a:t>
            </a:r>
            <a:r>
              <a:rPr lang="hu-HU" i="1" dirty="0" smtClean="0"/>
              <a:t> </a:t>
            </a:r>
            <a:r>
              <a:rPr lang="hu-HU" i="1" dirty="0" err="1" smtClean="0"/>
              <a:t>Weihnachten</a:t>
            </a:r>
            <a:r>
              <a:rPr lang="hu-HU" i="1" dirty="0" smtClean="0"/>
              <a:t>, </a:t>
            </a:r>
            <a:r>
              <a:rPr lang="hu-HU" i="1" dirty="0" err="1" smtClean="0"/>
              <a:t>sagte</a:t>
            </a:r>
            <a:r>
              <a:rPr lang="hu-HU" i="1" dirty="0" smtClean="0"/>
              <a:t> die </a:t>
            </a:r>
            <a:r>
              <a:rPr lang="hu-HU" i="1" dirty="0" err="1" smtClean="0"/>
              <a:t>Frau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r>
              <a:rPr lang="hu-HU" i="1" dirty="0" smtClean="0"/>
              <a:t>Ja, </a:t>
            </a:r>
            <a:r>
              <a:rPr lang="hu-HU" i="1" dirty="0" err="1" smtClean="0"/>
              <a:t>Weihnachten</a:t>
            </a:r>
            <a:r>
              <a:rPr lang="hu-HU" i="1" dirty="0" smtClean="0"/>
              <a:t>, </a:t>
            </a:r>
            <a:r>
              <a:rPr lang="hu-HU" i="1" dirty="0" err="1" smtClean="0"/>
              <a:t>brummt</a:t>
            </a:r>
            <a:r>
              <a:rPr lang="hu-HU" i="1" dirty="0" smtClean="0"/>
              <a:t> </a:t>
            </a:r>
            <a:r>
              <a:rPr lang="hu-HU" i="1" dirty="0" err="1" smtClean="0"/>
              <a:t>er</a:t>
            </a:r>
            <a:r>
              <a:rPr lang="hu-HU" i="1" dirty="0" smtClean="0"/>
              <a:t>, und </a:t>
            </a:r>
            <a:r>
              <a:rPr lang="hu-HU" i="1" dirty="0" err="1" smtClean="0"/>
              <a:t>vom</a:t>
            </a:r>
            <a:r>
              <a:rPr lang="hu-HU" i="1" dirty="0" smtClean="0"/>
              <a:t> </a:t>
            </a:r>
            <a:r>
              <a:rPr lang="hu-HU" i="1" dirty="0" err="1" smtClean="0"/>
              <a:t>Ofen</a:t>
            </a:r>
            <a:r>
              <a:rPr lang="hu-HU" i="1" dirty="0" smtClean="0"/>
              <a:t> </a:t>
            </a:r>
            <a:r>
              <a:rPr lang="hu-HU" i="1" dirty="0" err="1" smtClean="0"/>
              <a:t>her</a:t>
            </a:r>
            <a:r>
              <a:rPr lang="hu-HU" i="1" dirty="0" smtClean="0"/>
              <a:t> </a:t>
            </a:r>
            <a:r>
              <a:rPr lang="hu-HU" i="1" dirty="0" err="1" smtClean="0"/>
              <a:t>fiel</a:t>
            </a:r>
            <a:r>
              <a:rPr lang="hu-HU" i="1" dirty="0" smtClean="0"/>
              <a:t> </a:t>
            </a:r>
            <a:r>
              <a:rPr lang="hu-HU" i="1" dirty="0" err="1" smtClean="0"/>
              <a:t>eine</a:t>
            </a:r>
            <a:r>
              <a:rPr lang="hu-HU" i="1" dirty="0" smtClean="0"/>
              <a:t> </a:t>
            </a:r>
            <a:r>
              <a:rPr lang="hu-HU" i="1" dirty="0" err="1" smtClean="0"/>
              <a:t>Handvoll</a:t>
            </a:r>
            <a:r>
              <a:rPr lang="hu-HU" i="1" dirty="0" smtClean="0"/>
              <a:t> </a:t>
            </a:r>
            <a:r>
              <a:rPr lang="hu-HU" i="1" dirty="0" err="1" smtClean="0"/>
              <a:t>Licht</a:t>
            </a:r>
            <a:r>
              <a:rPr lang="hu-HU" i="1" dirty="0" smtClean="0"/>
              <a:t> </a:t>
            </a:r>
            <a:r>
              <a:rPr lang="hu-HU" i="1" dirty="0" err="1" smtClean="0"/>
              <a:t>auf</a:t>
            </a:r>
            <a:r>
              <a:rPr lang="hu-HU" i="1" dirty="0" smtClean="0"/>
              <a:t> </a:t>
            </a:r>
            <a:r>
              <a:rPr lang="hu-HU" i="1" dirty="0" err="1" smtClean="0"/>
              <a:t>das</a:t>
            </a:r>
            <a:r>
              <a:rPr lang="hu-HU" i="1" dirty="0" smtClean="0"/>
              <a:t> </a:t>
            </a:r>
            <a:r>
              <a:rPr lang="hu-HU" i="1" dirty="0" err="1" smtClean="0"/>
              <a:t>kleine</a:t>
            </a:r>
            <a:r>
              <a:rPr lang="hu-HU" i="1" dirty="0" smtClean="0"/>
              <a:t> </a:t>
            </a:r>
            <a:r>
              <a:rPr lang="hu-HU" i="1" dirty="0" err="1" smtClean="0"/>
              <a:t>schlafende</a:t>
            </a:r>
            <a:r>
              <a:rPr lang="hu-HU" i="1" dirty="0" smtClean="0"/>
              <a:t> </a:t>
            </a:r>
            <a:r>
              <a:rPr lang="hu-HU" i="1" dirty="0" err="1" smtClean="0"/>
              <a:t>Gesicht</a:t>
            </a:r>
            <a:r>
              <a:rPr lang="hu-HU" i="1" dirty="0" smtClean="0"/>
              <a:t>.”</a:t>
            </a:r>
            <a:endParaRPr lang="hu-HU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321" y="12450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Zeit-Transzendenz</a:t>
            </a:r>
            <a:endParaRPr lang="hu-HU" sz="3600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12321" y="3181659"/>
            <a:ext cx="10515600" cy="3875197"/>
          </a:xfrm>
        </p:spPr>
        <p:txBody>
          <a:bodyPr/>
          <a:lstStyle/>
          <a:p>
            <a:pPr algn="ctr"/>
            <a:r>
              <a:rPr lang="hu-HU" sz="2400" dirty="0" smtClean="0"/>
              <a:t>Nach 1945 „</a:t>
            </a:r>
            <a:r>
              <a:rPr lang="hu-HU" sz="2400" dirty="0" err="1" smtClean="0"/>
              <a:t>Entschleunigung</a:t>
            </a:r>
            <a:r>
              <a:rPr lang="hu-HU" sz="2400" dirty="0" smtClean="0"/>
              <a:t>” der Zeit = </a:t>
            </a:r>
            <a:r>
              <a:rPr lang="hu-HU" sz="2400" dirty="0" err="1" smtClean="0"/>
              <a:t>Austieg</a:t>
            </a:r>
            <a:r>
              <a:rPr lang="hu-HU" sz="2400" dirty="0" smtClean="0"/>
              <a:t> </a:t>
            </a:r>
            <a:r>
              <a:rPr lang="hu-HU" sz="2400" dirty="0" err="1" smtClean="0"/>
              <a:t>aus</a:t>
            </a:r>
            <a:r>
              <a:rPr lang="hu-HU" sz="2400" dirty="0" smtClean="0"/>
              <a:t> </a:t>
            </a:r>
            <a:r>
              <a:rPr lang="hu-HU" sz="2400" dirty="0" err="1" smtClean="0"/>
              <a:t>dem</a:t>
            </a:r>
            <a:r>
              <a:rPr lang="hu-HU" sz="2400" dirty="0" smtClean="0"/>
              <a:t> </a:t>
            </a:r>
            <a:r>
              <a:rPr lang="hu-HU" sz="2400" dirty="0" err="1" smtClean="0"/>
              <a:t>Strom</a:t>
            </a:r>
            <a:r>
              <a:rPr lang="hu-HU" sz="2400" dirty="0" smtClean="0"/>
              <a:t> der Zeit</a:t>
            </a:r>
          </a:p>
          <a:p>
            <a:pPr algn="ctr"/>
            <a:r>
              <a:rPr lang="hu-HU" sz="2400" dirty="0" err="1" smtClean="0"/>
              <a:t>Überwindung</a:t>
            </a:r>
            <a:r>
              <a:rPr lang="hu-HU" sz="2400" dirty="0" smtClean="0"/>
              <a:t> der Zeit (</a:t>
            </a:r>
            <a:r>
              <a:rPr lang="hu-HU" sz="2400" dirty="0" err="1" smtClean="0"/>
              <a:t>Vorbild</a:t>
            </a:r>
            <a:r>
              <a:rPr lang="hu-HU" sz="2400" dirty="0" smtClean="0"/>
              <a:t> </a:t>
            </a:r>
            <a:r>
              <a:rPr lang="hu-HU" sz="2400" dirty="0" err="1" smtClean="0"/>
              <a:t>Musik</a:t>
            </a:r>
            <a:r>
              <a:rPr lang="hu-HU" sz="2400" dirty="0" smtClean="0"/>
              <a:t> = </a:t>
            </a:r>
            <a:r>
              <a:rPr lang="hu-HU" sz="2400" dirty="0" err="1" smtClean="0"/>
              <a:t>Gleichzeitigkeit</a:t>
            </a:r>
            <a:r>
              <a:rPr lang="hu-HU" sz="2400" dirty="0" smtClean="0"/>
              <a:t> </a:t>
            </a:r>
            <a:r>
              <a:rPr lang="hu-HU" sz="2400" dirty="0" err="1" smtClean="0"/>
              <a:t>statt</a:t>
            </a:r>
            <a:r>
              <a:rPr lang="hu-HU" sz="2400" dirty="0" smtClean="0"/>
              <a:t> </a:t>
            </a:r>
            <a:r>
              <a:rPr lang="hu-HU" sz="2400" dirty="0" err="1" smtClean="0"/>
              <a:t>Nacheinander</a:t>
            </a:r>
            <a:r>
              <a:rPr lang="hu-HU" sz="2400" dirty="0" smtClean="0"/>
              <a:t>)</a:t>
            </a:r>
          </a:p>
          <a:p>
            <a:pPr algn="ctr"/>
            <a:r>
              <a:rPr lang="hu-HU" sz="2400" dirty="0" err="1" smtClean="0"/>
              <a:t>Wege</a:t>
            </a:r>
            <a:r>
              <a:rPr lang="hu-HU" sz="2400" dirty="0" smtClean="0"/>
              <a:t> der </a:t>
            </a:r>
            <a:r>
              <a:rPr lang="hu-HU" sz="2400" dirty="0" err="1" smtClean="0"/>
              <a:t>Aufhebung</a:t>
            </a:r>
            <a:r>
              <a:rPr lang="hu-HU" sz="2400" dirty="0" smtClean="0"/>
              <a:t> der Zeit:		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		</a:t>
            </a:r>
            <a:r>
              <a:rPr lang="hu-HU" sz="2400" b="1" dirty="0" smtClean="0"/>
              <a:t>1. </a:t>
            </a:r>
            <a:r>
              <a:rPr lang="hu-HU" sz="2400" b="1" dirty="0" err="1" smtClean="0">
                <a:solidFill>
                  <a:srgbClr val="C00000"/>
                </a:solidFill>
              </a:rPr>
              <a:t>Mystik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400" b="1" dirty="0"/>
              <a:t>	</a:t>
            </a:r>
            <a:r>
              <a:rPr lang="hu-HU" sz="2400" b="1" dirty="0" smtClean="0"/>
              <a:t>				2. </a:t>
            </a:r>
            <a:r>
              <a:rPr lang="hu-HU" sz="2400" b="1" dirty="0" err="1" smtClean="0">
                <a:solidFill>
                  <a:srgbClr val="C00000"/>
                </a:solidFill>
              </a:rPr>
              <a:t>Ritual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400" b="1" dirty="0"/>
              <a:t>	</a:t>
            </a:r>
            <a:r>
              <a:rPr lang="hu-HU" sz="2400" b="1" dirty="0" smtClean="0"/>
              <a:t>				3. </a:t>
            </a:r>
            <a:r>
              <a:rPr lang="hu-HU" sz="2400" b="1" dirty="0" err="1" smtClean="0">
                <a:solidFill>
                  <a:srgbClr val="C00000"/>
                </a:solidFill>
              </a:rPr>
              <a:t>Kunst</a:t>
            </a:r>
            <a:r>
              <a:rPr lang="hu-HU" sz="2400" b="1" dirty="0" smtClean="0">
                <a:solidFill>
                  <a:srgbClr val="C00000"/>
                </a:solidFill>
              </a:rPr>
              <a:t> / </a:t>
            </a:r>
            <a:r>
              <a:rPr lang="hu-HU" sz="2400" b="1" dirty="0" err="1" smtClean="0">
                <a:solidFill>
                  <a:srgbClr val="C00000"/>
                </a:solidFill>
              </a:rPr>
              <a:t>Religion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400" b="1" dirty="0"/>
              <a:t>	</a:t>
            </a:r>
            <a:r>
              <a:rPr lang="hu-HU" sz="2400" b="1" dirty="0" smtClean="0"/>
              <a:t>				4. </a:t>
            </a:r>
            <a:r>
              <a:rPr lang="hu-HU" sz="2400" b="1" dirty="0" err="1" smtClean="0">
                <a:solidFill>
                  <a:srgbClr val="C00000"/>
                </a:solidFill>
              </a:rPr>
              <a:t>Magie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b="1" dirty="0"/>
              <a:t>	</a:t>
            </a:r>
            <a:endParaRPr lang="hu-HU" b="1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574" y="14606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T.S. Eliot: </a:t>
            </a:r>
            <a:r>
              <a:rPr lang="hu-HU" sz="3600" b="1" i="1" dirty="0" err="1" smtClean="0"/>
              <a:t>Four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Quartets</a:t>
            </a:r>
            <a:r>
              <a:rPr lang="hu-HU" sz="3600" b="1" i="1" dirty="0" smtClean="0"/>
              <a:t> </a:t>
            </a:r>
            <a:r>
              <a:rPr lang="hu-HU" sz="3600" b="1" dirty="0" smtClean="0"/>
              <a:t>(1943)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9574" y="267964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err="1" smtClean="0"/>
              <a:t>Wege</a:t>
            </a:r>
            <a:r>
              <a:rPr lang="hu-HU" dirty="0" smtClean="0"/>
              <a:t> der </a:t>
            </a:r>
            <a:r>
              <a:rPr lang="hu-HU" dirty="0" err="1" smtClean="0"/>
              <a:t>Überwindung</a:t>
            </a:r>
            <a:r>
              <a:rPr lang="hu-HU" dirty="0" smtClean="0"/>
              <a:t> </a:t>
            </a:r>
            <a:r>
              <a:rPr lang="hu-HU" dirty="0" err="1" smtClean="0"/>
              <a:t>der</a:t>
            </a:r>
            <a:r>
              <a:rPr lang="hu-HU" dirty="0" smtClean="0"/>
              <a:t> Zeit:</a:t>
            </a:r>
          </a:p>
          <a:p>
            <a:pPr marL="0" indent="0" algn="ctr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sz="2400" b="1" dirty="0" err="1" smtClean="0"/>
              <a:t>Mystik</a:t>
            </a:r>
            <a:r>
              <a:rPr lang="hu-HU" sz="2400" dirty="0" smtClean="0"/>
              <a:t>: </a:t>
            </a:r>
            <a:r>
              <a:rPr lang="hu-HU" sz="2400" dirty="0" err="1" smtClean="0"/>
              <a:t>christliche</a:t>
            </a:r>
            <a:r>
              <a:rPr lang="hu-HU" sz="2400" dirty="0" smtClean="0"/>
              <a:t> </a:t>
            </a:r>
            <a:r>
              <a:rPr lang="hu-HU" sz="2400" dirty="0" err="1" smtClean="0"/>
              <a:t>Traditionen</a:t>
            </a:r>
            <a:r>
              <a:rPr lang="hu-HU" sz="2400" dirty="0" smtClean="0"/>
              <a:t> – </a:t>
            </a:r>
            <a:r>
              <a:rPr lang="hu-HU" sz="2400" dirty="0" err="1" smtClean="0"/>
              <a:t>Leeren</a:t>
            </a:r>
            <a:r>
              <a:rPr lang="hu-HU" sz="2400" dirty="0" smtClean="0"/>
              <a:t> des </a:t>
            </a:r>
            <a:r>
              <a:rPr lang="hu-HU" sz="2400" dirty="0" err="1" smtClean="0"/>
              <a:t>Bewusstseins</a:t>
            </a:r>
            <a:r>
              <a:rPr lang="hu-HU" sz="2400" dirty="0" smtClean="0"/>
              <a:t>, </a:t>
            </a:r>
            <a:r>
              <a:rPr lang="hu-HU" sz="2400" dirty="0" err="1" smtClean="0"/>
              <a:t>Überwindung</a:t>
            </a:r>
            <a:r>
              <a:rPr lang="hu-HU" sz="2400" dirty="0" smtClean="0"/>
              <a:t> der Zeit und des </a:t>
            </a:r>
            <a:r>
              <a:rPr lang="hu-HU" sz="2400" dirty="0" err="1" smtClean="0"/>
              <a:t>Körpers</a:t>
            </a:r>
            <a:r>
              <a:rPr lang="hu-HU" sz="2400" dirty="0" smtClean="0"/>
              <a:t> in </a:t>
            </a:r>
            <a:r>
              <a:rPr lang="hu-HU" sz="2400" dirty="0" err="1" smtClean="0"/>
              <a:t>einem</a:t>
            </a:r>
            <a:r>
              <a:rPr lang="hu-HU" sz="2400" dirty="0" smtClean="0"/>
              <a:t> </a:t>
            </a:r>
            <a:r>
              <a:rPr lang="hu-HU" sz="2400" dirty="0" err="1" smtClean="0"/>
              <a:t>spirituellen</a:t>
            </a:r>
            <a:r>
              <a:rPr lang="hu-HU" sz="2400" dirty="0" smtClean="0"/>
              <a:t> </a:t>
            </a:r>
            <a:r>
              <a:rPr lang="hu-HU" sz="2400" dirty="0" err="1" smtClean="0"/>
              <a:t>Schwebezustand</a:t>
            </a:r>
            <a:endParaRPr lang="hu-HU" sz="2400" dirty="0" smtClean="0"/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b="1" dirty="0" err="1" smtClean="0"/>
              <a:t>Ritual</a:t>
            </a:r>
            <a:r>
              <a:rPr lang="hu-HU" sz="2400" dirty="0" smtClean="0"/>
              <a:t>: </a:t>
            </a:r>
            <a:r>
              <a:rPr lang="hu-HU" sz="2400" dirty="0" err="1" smtClean="0"/>
              <a:t>Fragmentierung</a:t>
            </a:r>
            <a:r>
              <a:rPr lang="hu-HU" sz="2400" dirty="0" smtClean="0"/>
              <a:t> der </a:t>
            </a:r>
            <a:r>
              <a:rPr lang="hu-HU" sz="2400" dirty="0" err="1" smtClean="0"/>
              <a:t>Natur</a:t>
            </a:r>
            <a:r>
              <a:rPr lang="hu-HU" sz="2400" dirty="0" smtClean="0"/>
              <a:t> </a:t>
            </a:r>
            <a:r>
              <a:rPr lang="hu-HU" sz="2400" dirty="0" err="1" smtClean="0"/>
              <a:t>ist</a:t>
            </a:r>
            <a:r>
              <a:rPr lang="hu-HU" sz="2400" dirty="0" smtClean="0"/>
              <a:t> </a:t>
            </a:r>
            <a:r>
              <a:rPr lang="hu-HU" sz="2400" dirty="0" err="1" smtClean="0"/>
              <a:t>Krankheit</a:t>
            </a:r>
            <a:r>
              <a:rPr lang="hu-HU" sz="2400" dirty="0" smtClean="0"/>
              <a:t> → </a:t>
            </a:r>
            <a:r>
              <a:rPr lang="hu-HU" sz="2400" dirty="0" err="1" smtClean="0"/>
              <a:t>Heilmethode</a:t>
            </a:r>
            <a:r>
              <a:rPr lang="hu-HU" sz="2400" dirty="0" smtClean="0"/>
              <a:t>: </a:t>
            </a:r>
            <a:r>
              <a:rPr lang="hu-HU" sz="2400" dirty="0" err="1" smtClean="0"/>
              <a:t>Konzentration</a:t>
            </a:r>
            <a:r>
              <a:rPr lang="hu-HU" sz="2400" dirty="0" smtClean="0"/>
              <a:t> (</a:t>
            </a:r>
            <a:r>
              <a:rPr lang="hu-HU" sz="2400" dirty="0" err="1" smtClean="0"/>
              <a:t>Gebet</a:t>
            </a:r>
            <a:r>
              <a:rPr lang="hu-HU" sz="2400" dirty="0" smtClean="0"/>
              <a:t>, </a:t>
            </a:r>
            <a:r>
              <a:rPr lang="hu-HU" sz="2400" dirty="0" err="1" smtClean="0"/>
              <a:t>Ritual</a:t>
            </a:r>
            <a:r>
              <a:rPr lang="hu-HU" sz="2400" dirty="0" smtClean="0"/>
              <a:t> </a:t>
            </a:r>
            <a:r>
              <a:rPr lang="hu-HU" sz="2400" dirty="0" err="1" smtClean="0"/>
              <a:t>im</a:t>
            </a:r>
            <a:r>
              <a:rPr lang="hu-HU" sz="2400" dirty="0" smtClean="0"/>
              <a:t> </a:t>
            </a:r>
            <a:r>
              <a:rPr lang="hu-HU" sz="2400" dirty="0" err="1" smtClean="0"/>
              <a:t>Sakrament</a:t>
            </a:r>
            <a:r>
              <a:rPr lang="hu-HU" sz="2400" dirty="0" smtClean="0"/>
              <a:t> und in der </a:t>
            </a:r>
            <a:r>
              <a:rPr lang="hu-HU" sz="2400" dirty="0" err="1" smtClean="0"/>
              <a:t>Kunst</a:t>
            </a:r>
            <a:r>
              <a:rPr lang="hu-HU" sz="2400" dirty="0" smtClean="0"/>
              <a:t>) – „</a:t>
            </a:r>
            <a:r>
              <a:rPr lang="hu-HU" sz="2400" dirty="0" err="1" smtClean="0"/>
              <a:t>hypnotische</a:t>
            </a:r>
            <a:r>
              <a:rPr lang="hu-HU" sz="2400" dirty="0" smtClean="0"/>
              <a:t> </a:t>
            </a:r>
            <a:r>
              <a:rPr lang="hu-HU" sz="2400" dirty="0" err="1" smtClean="0"/>
              <a:t>Sprachmagie</a:t>
            </a:r>
            <a:r>
              <a:rPr lang="hu-HU" sz="2400" dirty="0" smtClean="0"/>
              <a:t>” – </a:t>
            </a:r>
            <a:r>
              <a:rPr lang="hu-HU" sz="2400" dirty="0" err="1" smtClean="0"/>
              <a:t>Aufhebung</a:t>
            </a:r>
            <a:r>
              <a:rPr lang="hu-HU" sz="2400" dirty="0" smtClean="0"/>
              <a:t> der Zeit in der </a:t>
            </a:r>
            <a:r>
              <a:rPr lang="hu-HU" sz="2400" dirty="0" err="1" smtClean="0"/>
              <a:t>künstlerischen</a:t>
            </a:r>
            <a:r>
              <a:rPr lang="hu-HU" sz="2400" dirty="0" smtClean="0"/>
              <a:t> </a:t>
            </a:r>
            <a:r>
              <a:rPr lang="hu-HU" sz="2400" dirty="0" err="1" smtClean="0"/>
              <a:t>Gestalt</a:t>
            </a:r>
            <a:r>
              <a:rPr lang="hu-HU" sz="2400" dirty="0" smtClean="0"/>
              <a:t> – </a:t>
            </a:r>
            <a:r>
              <a:rPr lang="hu-HU" sz="2400" dirty="0" err="1" smtClean="0"/>
              <a:t>Bewegung</a:t>
            </a:r>
            <a:r>
              <a:rPr lang="hu-HU" sz="2400" dirty="0" smtClean="0"/>
              <a:t> (Chaos) in </a:t>
            </a:r>
            <a:r>
              <a:rPr lang="hu-HU" sz="2400" dirty="0" err="1" smtClean="0"/>
              <a:t>sich</a:t>
            </a:r>
            <a:r>
              <a:rPr lang="hu-HU" sz="2400" dirty="0" smtClean="0"/>
              <a:t> </a:t>
            </a:r>
            <a:r>
              <a:rPr lang="hu-HU" sz="2400" dirty="0" err="1" smtClean="0"/>
              <a:t>aufnehmen</a:t>
            </a:r>
            <a:r>
              <a:rPr lang="hu-HU" sz="2400" dirty="0" smtClean="0"/>
              <a:t> und </a:t>
            </a:r>
            <a:r>
              <a:rPr lang="hu-HU" sz="2400" dirty="0" err="1" smtClean="0"/>
              <a:t>zur</a:t>
            </a:r>
            <a:r>
              <a:rPr lang="hu-HU" sz="2400" dirty="0" smtClean="0"/>
              <a:t> </a:t>
            </a:r>
            <a:r>
              <a:rPr lang="hu-HU" sz="2400" dirty="0" err="1" smtClean="0"/>
              <a:t>Ruhe</a:t>
            </a:r>
            <a:r>
              <a:rPr lang="hu-HU" sz="2400" dirty="0" smtClean="0"/>
              <a:t> </a:t>
            </a:r>
            <a:r>
              <a:rPr lang="hu-HU" sz="2400" dirty="0" err="1" smtClean="0"/>
              <a:t>bringen</a:t>
            </a:r>
            <a:r>
              <a:rPr lang="hu-HU" sz="2400" dirty="0" smtClean="0"/>
              <a:t> – </a:t>
            </a:r>
            <a:r>
              <a:rPr lang="hu-HU" sz="2400" dirty="0" err="1" smtClean="0"/>
              <a:t>Austieg</a:t>
            </a:r>
            <a:r>
              <a:rPr lang="hu-HU" sz="2400" dirty="0" smtClean="0"/>
              <a:t> </a:t>
            </a:r>
            <a:r>
              <a:rPr lang="hu-HU" sz="2400" dirty="0" err="1" smtClean="0"/>
              <a:t>aus</a:t>
            </a:r>
            <a:r>
              <a:rPr lang="hu-HU" sz="2400" dirty="0" smtClean="0"/>
              <a:t> der </a:t>
            </a:r>
            <a:r>
              <a:rPr lang="hu-HU" sz="2400" dirty="0" err="1" smtClean="0"/>
              <a:t>linearen</a:t>
            </a:r>
            <a:r>
              <a:rPr lang="hu-HU" sz="2400" dirty="0" smtClean="0"/>
              <a:t> Zeit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ZEIT II.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622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Gleichnis</a:t>
            </a:r>
            <a:r>
              <a:rPr lang="hu-HU" sz="3600" b="1" dirty="0" smtClean="0"/>
              <a:t> „</a:t>
            </a:r>
            <a:r>
              <a:rPr lang="hu-HU" sz="3600" b="1" dirty="0" err="1" smtClean="0"/>
              <a:t>Eisenbahn</a:t>
            </a:r>
            <a:r>
              <a:rPr lang="hu-HU" sz="3600" b="1" dirty="0" smtClean="0"/>
              <a:t>”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407297"/>
            <a:ext cx="10515600" cy="3769665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b="1" dirty="0" err="1" smtClean="0"/>
              <a:t>Abfahrtsort</a:t>
            </a:r>
            <a:r>
              <a:rPr lang="hu-HU" dirty="0" smtClean="0"/>
              <a:t>	   →	</a:t>
            </a:r>
            <a:r>
              <a:rPr lang="hu-HU" dirty="0" err="1" smtClean="0"/>
              <a:t>Zwischenraum</a:t>
            </a:r>
            <a:r>
              <a:rPr lang="hu-HU" dirty="0" smtClean="0"/>
              <a:t> in der Zeit	   →	</a:t>
            </a:r>
            <a:r>
              <a:rPr lang="hu-HU" b="1" dirty="0" err="1" smtClean="0"/>
              <a:t>Ankunftsort</a:t>
            </a:r>
            <a:endParaRPr lang="hu-HU" b="1" dirty="0" smtClean="0"/>
          </a:p>
          <a:p>
            <a:pPr marL="0" indent="0">
              <a:buNone/>
            </a:pPr>
            <a:r>
              <a:rPr lang="hu-HU" sz="2400" dirty="0" smtClean="0"/>
              <a:t>         </a:t>
            </a:r>
            <a:r>
              <a:rPr lang="hu-HU" sz="2400" dirty="0" err="1" smtClean="0"/>
              <a:t>Vergangenheit</a:t>
            </a:r>
            <a:r>
              <a:rPr lang="hu-HU" dirty="0" smtClean="0"/>
              <a:t>			</a:t>
            </a:r>
            <a:r>
              <a:rPr lang="hu-HU" b="1" dirty="0" err="1" smtClean="0"/>
              <a:t>Nicht-Ort</a:t>
            </a:r>
            <a:r>
              <a:rPr lang="hu-HU" dirty="0" smtClean="0"/>
              <a:t>			</a:t>
            </a:r>
            <a:r>
              <a:rPr lang="hu-HU" sz="2400" dirty="0" smtClean="0"/>
              <a:t> </a:t>
            </a:r>
            <a:r>
              <a:rPr lang="hu-HU" sz="2400" dirty="0" err="1" smtClean="0"/>
              <a:t>Zukunft</a:t>
            </a:r>
            <a:endParaRPr lang="hu-HU" sz="2400" dirty="0"/>
          </a:p>
          <a:p>
            <a:pPr marL="0" indent="0">
              <a:buNone/>
            </a:pPr>
            <a:r>
              <a:rPr lang="hu-HU" dirty="0" smtClean="0"/>
              <a:t>				</a:t>
            </a:r>
            <a:r>
              <a:rPr lang="hu-HU" sz="2400" dirty="0" err="1" smtClean="0"/>
              <a:t>neue</a:t>
            </a:r>
            <a:r>
              <a:rPr lang="hu-HU" sz="2400" dirty="0" smtClean="0"/>
              <a:t> </a:t>
            </a:r>
            <a:r>
              <a:rPr lang="hu-HU" sz="2400" dirty="0" err="1" smtClean="0"/>
              <a:t>Konfiguration</a:t>
            </a:r>
            <a:r>
              <a:rPr lang="hu-HU" sz="2400" dirty="0" smtClean="0"/>
              <a:t> von</a:t>
            </a:r>
          </a:p>
          <a:p>
            <a:pPr marL="0" indent="0">
              <a:buNone/>
            </a:pPr>
            <a:r>
              <a:rPr lang="hu-HU" sz="2400" dirty="0" smtClean="0"/>
              <a:t>				</a:t>
            </a:r>
            <a:r>
              <a:rPr lang="hu-HU" sz="2400" dirty="0" err="1" smtClean="0"/>
              <a:t>Vergangenheit</a:t>
            </a:r>
            <a:r>
              <a:rPr lang="hu-HU" sz="2400" dirty="0" smtClean="0"/>
              <a:t> und </a:t>
            </a:r>
            <a:r>
              <a:rPr lang="hu-HU" sz="2400" dirty="0" err="1" smtClean="0"/>
              <a:t>Zukunft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	</a:t>
            </a:r>
            <a:r>
              <a:rPr lang="hu-HU" sz="2400" dirty="0" err="1" smtClean="0"/>
              <a:t>im</a:t>
            </a:r>
            <a:r>
              <a:rPr lang="hu-HU" sz="2400" dirty="0" smtClean="0"/>
              <a:t> </a:t>
            </a:r>
            <a:r>
              <a:rPr lang="hu-HU" sz="2400" dirty="0" err="1" smtClean="0"/>
              <a:t>Moment</a:t>
            </a:r>
            <a:r>
              <a:rPr lang="hu-HU" sz="2400" dirty="0" smtClean="0"/>
              <a:t> der </a:t>
            </a:r>
            <a:r>
              <a:rPr lang="hu-HU" sz="2400" dirty="0" err="1" smtClean="0"/>
              <a:t>Erleuchtung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321" y="1219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Der „</a:t>
            </a:r>
            <a:r>
              <a:rPr lang="hu-HU" sz="4000" b="1" dirty="0" err="1" smtClean="0"/>
              <a:t>magische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Moment</a:t>
            </a:r>
            <a:r>
              <a:rPr lang="hu-HU" sz="4000" b="1" dirty="0" smtClean="0"/>
              <a:t>” </a:t>
            </a:r>
            <a:r>
              <a:rPr lang="hu-HU" sz="4000" b="1" dirty="0" err="1" smtClean="0"/>
              <a:t>bei</a:t>
            </a:r>
            <a:r>
              <a:rPr lang="hu-HU" sz="4000" b="1" dirty="0" smtClean="0"/>
              <a:t> Hermann Hesse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2400" dirty="0" err="1" smtClean="0">
                <a:solidFill>
                  <a:srgbClr val="C00000"/>
                </a:solidFill>
              </a:rPr>
              <a:t>Magie</a:t>
            </a:r>
            <a:r>
              <a:rPr lang="hu-HU" sz="2400" dirty="0" smtClean="0">
                <a:solidFill>
                  <a:srgbClr val="C00000"/>
                </a:solidFill>
              </a:rPr>
              <a:t> ≈ </a:t>
            </a:r>
            <a:r>
              <a:rPr lang="hu-HU" sz="2400" dirty="0" err="1" smtClean="0">
                <a:solidFill>
                  <a:srgbClr val="C00000"/>
                </a:solidFill>
              </a:rPr>
              <a:t>Freiheit</a:t>
            </a:r>
            <a:r>
              <a:rPr lang="hu-HU" sz="2400" dirty="0" smtClean="0">
                <a:solidFill>
                  <a:srgbClr val="C00000"/>
                </a:solidFill>
              </a:rPr>
              <a:t> des </a:t>
            </a:r>
            <a:r>
              <a:rPr lang="hu-HU" sz="2400" dirty="0" err="1" smtClean="0">
                <a:solidFill>
                  <a:srgbClr val="C00000"/>
                </a:solidFill>
              </a:rPr>
              <a:t>Wollens</a:t>
            </a:r>
            <a:r>
              <a:rPr lang="hu-HU" sz="2400" dirty="0" smtClean="0">
                <a:solidFill>
                  <a:srgbClr val="C00000"/>
                </a:solidFill>
              </a:rPr>
              <a:t> → </a:t>
            </a:r>
            <a:r>
              <a:rPr lang="hu-HU" sz="2400" dirty="0" err="1" smtClean="0">
                <a:solidFill>
                  <a:srgbClr val="C00000"/>
                </a:solidFill>
              </a:rPr>
              <a:t>Aufhebung</a:t>
            </a:r>
            <a:r>
              <a:rPr lang="hu-HU" sz="2400" dirty="0" smtClean="0">
                <a:solidFill>
                  <a:srgbClr val="C00000"/>
                </a:solidFill>
              </a:rPr>
              <a:t> der Zeit = </a:t>
            </a:r>
            <a:r>
              <a:rPr lang="hu-HU" sz="2400" dirty="0" err="1" smtClean="0">
                <a:solidFill>
                  <a:srgbClr val="C00000"/>
                </a:solidFill>
              </a:rPr>
              <a:t>Ewigkeit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2321" y="2613804"/>
            <a:ext cx="10515600" cy="4114800"/>
          </a:xfrm>
        </p:spPr>
        <p:txBody>
          <a:bodyPr>
            <a:normAutofit fontScale="92500" lnSpcReduction="10000"/>
          </a:bodyPr>
          <a:lstStyle/>
          <a:p>
            <a:r>
              <a:rPr lang="hu-HU" sz="2600" i="1" dirty="0" smtClean="0"/>
              <a:t>„</a:t>
            </a:r>
            <a:r>
              <a:rPr lang="hu-HU" sz="2600" i="1" dirty="0" err="1" smtClean="0"/>
              <a:t>Magie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hebt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Täuschungen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auf</a:t>
            </a:r>
            <a:r>
              <a:rPr lang="hu-HU" sz="2600" i="1" dirty="0" smtClean="0"/>
              <a:t>. </a:t>
            </a:r>
            <a:r>
              <a:rPr lang="hu-HU" sz="2600" i="1" dirty="0" err="1" smtClean="0"/>
              <a:t>Magie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hebt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jene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schlimmste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Täuschung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auf</a:t>
            </a:r>
            <a:r>
              <a:rPr lang="hu-HU" sz="2600" i="1" dirty="0" smtClean="0"/>
              <a:t>, die </a:t>
            </a:r>
            <a:r>
              <a:rPr lang="hu-HU" sz="2600" i="1" dirty="0" err="1" smtClean="0"/>
              <a:t>wir</a:t>
            </a:r>
            <a:r>
              <a:rPr lang="hu-HU" sz="2600" i="1" dirty="0" smtClean="0"/>
              <a:t> ‚Zeit’ </a:t>
            </a:r>
            <a:r>
              <a:rPr lang="hu-HU" sz="2600" i="1" dirty="0" err="1" smtClean="0"/>
              <a:t>heißen</a:t>
            </a:r>
            <a:r>
              <a:rPr lang="hu-HU" sz="2600" i="1" dirty="0" smtClean="0"/>
              <a:t>.” </a:t>
            </a:r>
            <a:r>
              <a:rPr lang="hu-HU" sz="1700" dirty="0" smtClean="0"/>
              <a:t>(</a:t>
            </a:r>
            <a:r>
              <a:rPr lang="hu-HU" sz="1700" dirty="0" err="1" smtClean="0"/>
              <a:t>Klingsors</a:t>
            </a:r>
            <a:r>
              <a:rPr lang="hu-HU" sz="1700" dirty="0" smtClean="0"/>
              <a:t> </a:t>
            </a:r>
            <a:r>
              <a:rPr lang="hu-HU" sz="1700" dirty="0" err="1" smtClean="0"/>
              <a:t>letzter</a:t>
            </a:r>
            <a:r>
              <a:rPr lang="hu-HU" sz="1700" dirty="0" smtClean="0"/>
              <a:t> Sommer, 1919)</a:t>
            </a:r>
          </a:p>
          <a:p>
            <a:endParaRPr lang="hu-HU" sz="2600" dirty="0" smtClean="0"/>
          </a:p>
          <a:p>
            <a:r>
              <a:rPr lang="hu-HU" sz="2600" i="1" dirty="0" smtClean="0"/>
              <a:t>„… </a:t>
            </a:r>
            <a:r>
              <a:rPr lang="hu-HU" sz="2600" i="1" dirty="0" err="1" smtClean="0"/>
              <a:t>hast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auch</a:t>
            </a:r>
            <a:r>
              <a:rPr lang="hu-HU" sz="2600" i="1" dirty="0" smtClean="0"/>
              <a:t> du </a:t>
            </a:r>
            <a:r>
              <a:rPr lang="hu-HU" sz="2600" i="1" dirty="0" err="1" smtClean="0"/>
              <a:t>vom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Flusse</a:t>
            </a:r>
            <a:r>
              <a:rPr lang="hu-HU" sz="2600" i="1" dirty="0" smtClean="0"/>
              <a:t> jenes </a:t>
            </a:r>
            <a:r>
              <a:rPr lang="hu-HU" sz="2600" i="1" dirty="0" err="1" smtClean="0"/>
              <a:t>Geheime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gelernt</a:t>
            </a:r>
            <a:r>
              <a:rPr lang="hu-HU" sz="2600" i="1" dirty="0" smtClean="0"/>
              <a:t>: </a:t>
            </a:r>
            <a:r>
              <a:rPr lang="hu-HU" sz="2600" i="1" dirty="0" err="1" smtClean="0"/>
              <a:t>daß</a:t>
            </a:r>
            <a:r>
              <a:rPr lang="hu-HU" sz="2600" i="1" dirty="0" smtClean="0"/>
              <a:t> es </a:t>
            </a:r>
            <a:r>
              <a:rPr lang="hu-HU" sz="2600" i="1" dirty="0" err="1" smtClean="0"/>
              <a:t>keine</a:t>
            </a:r>
            <a:r>
              <a:rPr lang="hu-HU" sz="2600" i="1" dirty="0" smtClean="0"/>
              <a:t> Zeit </a:t>
            </a:r>
            <a:r>
              <a:rPr lang="hu-HU" sz="2600" i="1" dirty="0" err="1" smtClean="0"/>
              <a:t>gibt</a:t>
            </a:r>
            <a:r>
              <a:rPr lang="hu-HU" sz="2600" i="1" dirty="0" smtClean="0"/>
              <a:t>?... Es </a:t>
            </a:r>
            <a:r>
              <a:rPr lang="hu-HU" sz="2600" i="1" dirty="0" err="1" smtClean="0"/>
              <a:t>ist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doch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dieses</a:t>
            </a:r>
            <a:r>
              <a:rPr lang="hu-HU" sz="2600" i="1" dirty="0" smtClean="0"/>
              <a:t> … </a:t>
            </a:r>
            <a:r>
              <a:rPr lang="hu-HU" sz="2600" i="1" dirty="0" err="1" smtClean="0"/>
              <a:t>daß</a:t>
            </a:r>
            <a:r>
              <a:rPr lang="hu-HU" sz="2600" i="1" dirty="0" smtClean="0"/>
              <a:t> der </a:t>
            </a:r>
            <a:r>
              <a:rPr lang="hu-HU" sz="2600" i="1" dirty="0" err="1" smtClean="0"/>
              <a:t>Fluß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überall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zugleich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ist</a:t>
            </a:r>
            <a:r>
              <a:rPr lang="hu-HU" sz="2600" i="1" dirty="0" smtClean="0"/>
              <a:t>, am </a:t>
            </a:r>
            <a:r>
              <a:rPr lang="hu-HU" sz="2600" i="1" dirty="0" err="1" smtClean="0"/>
              <a:t>Ursprung</a:t>
            </a:r>
            <a:r>
              <a:rPr lang="hu-HU" sz="2600" i="1" dirty="0" smtClean="0"/>
              <a:t> und an der </a:t>
            </a:r>
            <a:r>
              <a:rPr lang="hu-HU" sz="2600" i="1" dirty="0" err="1" smtClean="0"/>
              <a:t>Mündung</a:t>
            </a:r>
            <a:r>
              <a:rPr lang="hu-HU" sz="2600" i="1" dirty="0" smtClean="0"/>
              <a:t>, am </a:t>
            </a:r>
            <a:r>
              <a:rPr lang="hu-HU" sz="2600" i="1" dirty="0" err="1" smtClean="0"/>
              <a:t>Wasserfall</a:t>
            </a:r>
            <a:r>
              <a:rPr lang="hu-HU" sz="2600" i="1" dirty="0" smtClean="0"/>
              <a:t>, an der </a:t>
            </a:r>
            <a:r>
              <a:rPr lang="hu-HU" sz="2600" i="1" dirty="0" err="1" smtClean="0"/>
              <a:t>Fähre</a:t>
            </a:r>
            <a:r>
              <a:rPr lang="hu-HU" sz="2600" i="1" dirty="0" smtClean="0"/>
              <a:t>, an der </a:t>
            </a:r>
            <a:r>
              <a:rPr lang="hu-HU" sz="2600" i="1" dirty="0" err="1" smtClean="0"/>
              <a:t>Stromschnelle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im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Meer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im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Gebirge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überall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zugleich</a:t>
            </a:r>
            <a:r>
              <a:rPr lang="hu-HU" sz="2600" i="1" dirty="0" smtClean="0"/>
              <a:t>, und </a:t>
            </a:r>
            <a:r>
              <a:rPr lang="hu-HU" sz="2600" i="1" dirty="0" err="1" smtClean="0"/>
              <a:t>daß</a:t>
            </a:r>
            <a:r>
              <a:rPr lang="hu-HU" sz="2600" i="1" dirty="0" smtClean="0"/>
              <a:t> es </a:t>
            </a:r>
            <a:r>
              <a:rPr lang="hu-HU" sz="2600" i="1" dirty="0" err="1" smtClean="0"/>
              <a:t>für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ihn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nur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Gegenwat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gibt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nicht</a:t>
            </a:r>
            <a:r>
              <a:rPr lang="hu-HU" sz="2600" i="1" dirty="0" smtClean="0"/>
              <a:t> den </a:t>
            </a:r>
            <a:r>
              <a:rPr lang="hu-HU" sz="2600" i="1" dirty="0" err="1" smtClean="0"/>
              <a:t>Schatten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Zukunft</a:t>
            </a:r>
            <a:r>
              <a:rPr lang="hu-HU" sz="2600" i="1" dirty="0" smtClean="0"/>
              <a:t>?” </a:t>
            </a:r>
            <a:r>
              <a:rPr lang="hu-HU" sz="1700" dirty="0" smtClean="0"/>
              <a:t>(</a:t>
            </a:r>
            <a:r>
              <a:rPr lang="hu-HU" sz="1700" dirty="0" err="1" smtClean="0"/>
              <a:t>Siddharta</a:t>
            </a:r>
            <a:r>
              <a:rPr lang="hu-HU" sz="1700" dirty="0" smtClean="0"/>
              <a:t>, 1922)</a:t>
            </a:r>
          </a:p>
          <a:p>
            <a:endParaRPr lang="hu-HU" sz="2600" dirty="0" smtClean="0"/>
          </a:p>
          <a:p>
            <a:r>
              <a:rPr lang="hu-HU" sz="2600" i="1" dirty="0" smtClean="0"/>
              <a:t>„… und </a:t>
            </a:r>
            <a:r>
              <a:rPr lang="hu-HU" sz="2600" i="1" dirty="0" err="1" smtClean="0"/>
              <a:t>das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Gefühl</a:t>
            </a:r>
            <a:r>
              <a:rPr lang="hu-HU" sz="2600" i="1" dirty="0" smtClean="0"/>
              <a:t> der </a:t>
            </a:r>
            <a:r>
              <a:rPr lang="hu-HU" sz="2600" i="1" dirty="0" err="1" smtClean="0"/>
              <a:t>Gegenwart</a:t>
            </a:r>
            <a:r>
              <a:rPr lang="hu-HU" sz="2600" i="1" dirty="0" smtClean="0"/>
              <a:t> und </a:t>
            </a:r>
            <a:r>
              <a:rPr lang="hu-HU" sz="2600" i="1" dirty="0" err="1" smtClean="0"/>
              <a:t>Gleichzeitigkeit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durchdrang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ihn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völlig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das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Gefühl</a:t>
            </a:r>
            <a:r>
              <a:rPr lang="hu-HU" sz="2600" i="1" dirty="0" smtClean="0"/>
              <a:t> der </a:t>
            </a:r>
            <a:r>
              <a:rPr lang="hu-HU" sz="2600" i="1" dirty="0" err="1" smtClean="0"/>
              <a:t>Ewigkeit</a:t>
            </a:r>
            <a:r>
              <a:rPr lang="hu-HU" sz="2600" i="1" dirty="0" smtClean="0"/>
              <a:t>. </a:t>
            </a:r>
            <a:r>
              <a:rPr lang="hu-HU" sz="2600" i="1" dirty="0" err="1" smtClean="0"/>
              <a:t>Tief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empfand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er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tiefer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als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jemals</a:t>
            </a:r>
            <a:r>
              <a:rPr lang="hu-HU" sz="2600" i="1" dirty="0" smtClean="0"/>
              <a:t>, in </a:t>
            </a:r>
            <a:r>
              <a:rPr lang="hu-HU" sz="2600" i="1" dirty="0" err="1" smtClean="0"/>
              <a:t>dieser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Stunde</a:t>
            </a:r>
            <a:r>
              <a:rPr lang="hu-HU" sz="2600" i="1" dirty="0" smtClean="0"/>
              <a:t> die </a:t>
            </a:r>
            <a:r>
              <a:rPr lang="hu-HU" sz="2600" i="1" dirty="0" err="1" smtClean="0"/>
              <a:t>Unzerstörbarkeit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jedes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Lebens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die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Ewigkeit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jedes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Augenblicks</a:t>
            </a:r>
            <a:r>
              <a:rPr lang="hu-HU" sz="2600" i="1" dirty="0" smtClean="0"/>
              <a:t>.” </a:t>
            </a:r>
            <a:r>
              <a:rPr lang="hu-HU" sz="1700" dirty="0" smtClean="0"/>
              <a:t>(</a:t>
            </a:r>
            <a:r>
              <a:rPr lang="hu-HU" sz="1700" dirty="0" err="1" smtClean="0"/>
              <a:t>Siddhartha</a:t>
            </a:r>
            <a:r>
              <a:rPr lang="hu-HU" sz="1700" dirty="0" smtClean="0"/>
              <a:t>, 1922)</a:t>
            </a:r>
            <a:endParaRPr lang="hu-HU" sz="17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51243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 smtClean="0">
                <a:solidFill>
                  <a:srgbClr val="C00000"/>
                </a:solidFill>
              </a:rPr>
              <a:t>Der </a:t>
            </a:r>
            <a:r>
              <a:rPr lang="hu-HU" sz="4000" b="1" dirty="0" err="1" smtClean="0">
                <a:solidFill>
                  <a:srgbClr val="C00000"/>
                </a:solidFill>
              </a:rPr>
              <a:t>epiphane</a:t>
            </a:r>
            <a:r>
              <a:rPr lang="hu-HU" sz="4000" b="1" dirty="0" smtClean="0">
                <a:solidFill>
                  <a:srgbClr val="C00000"/>
                </a:solidFill>
              </a:rPr>
              <a:t> </a:t>
            </a:r>
            <a:r>
              <a:rPr lang="hu-HU" sz="4000" b="1" dirty="0" err="1" smtClean="0">
                <a:solidFill>
                  <a:srgbClr val="C00000"/>
                </a:solidFill>
              </a:rPr>
              <a:t>Augenblick</a:t>
            </a:r>
            <a:r>
              <a:rPr lang="hu-HU" sz="4000" b="1" dirty="0" smtClean="0">
                <a:solidFill>
                  <a:srgbClr val="C00000"/>
                </a:solidFill>
              </a:rPr>
              <a:t> </a:t>
            </a:r>
            <a:r>
              <a:rPr lang="hu-HU" sz="4000" b="1" dirty="0" smtClean="0"/>
              <a:t>–</a:t>
            </a:r>
            <a:br>
              <a:rPr lang="hu-HU" sz="4000" b="1" dirty="0" smtClean="0"/>
            </a:br>
            <a:r>
              <a:rPr lang="hu-HU" sz="2700" b="1" dirty="0" err="1" smtClean="0"/>
              <a:t>im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gesteigerten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Augenblick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öffnet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sich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ein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Fenster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zur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Transzendenz</a:t>
            </a:r>
            <a:r>
              <a:rPr lang="hu-HU" sz="2700" b="1" dirty="0" smtClean="0"/>
              <a:t> – „</a:t>
            </a:r>
            <a:r>
              <a:rPr lang="hu-HU" sz="2700" b="1" dirty="0" err="1" smtClean="0"/>
              <a:t>pseudoreligiöse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Dimension</a:t>
            </a:r>
            <a:r>
              <a:rPr lang="hu-HU" sz="2700" b="1" dirty="0" smtClean="0"/>
              <a:t>”</a:t>
            </a:r>
            <a:endParaRPr lang="hu-HU" sz="27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489297"/>
            <a:ext cx="10515600" cy="3834978"/>
          </a:xfrm>
        </p:spPr>
        <p:txBody>
          <a:bodyPr>
            <a:noAutofit/>
          </a:bodyPr>
          <a:lstStyle/>
          <a:p>
            <a:endParaRPr lang="hu-HU" sz="2400" b="1" dirty="0" smtClean="0"/>
          </a:p>
          <a:p>
            <a:pPr marL="0" indent="0" algn="ctr">
              <a:buNone/>
            </a:pPr>
            <a:r>
              <a:rPr lang="hu-HU" sz="2400" b="1" dirty="0" err="1" smtClean="0"/>
              <a:t>Epiphanie</a:t>
            </a:r>
            <a:r>
              <a:rPr lang="hu-HU" sz="2400" b="1" dirty="0" smtClean="0"/>
              <a:t>-Tag</a:t>
            </a:r>
            <a:r>
              <a:rPr lang="hu-HU" sz="2400" dirty="0" smtClean="0"/>
              <a:t> (</a:t>
            </a:r>
            <a:r>
              <a:rPr lang="hu-HU" sz="2400" dirty="0" err="1" smtClean="0"/>
              <a:t>griech</a:t>
            </a:r>
            <a:r>
              <a:rPr lang="hu-HU" sz="2400" dirty="0" smtClean="0"/>
              <a:t>. </a:t>
            </a:r>
            <a:r>
              <a:rPr lang="hu-HU" sz="2400" dirty="0" err="1" smtClean="0"/>
              <a:t>Erscheinung</a:t>
            </a:r>
            <a:r>
              <a:rPr lang="hu-HU" sz="2400" dirty="0" smtClean="0"/>
              <a:t> – des </a:t>
            </a:r>
            <a:r>
              <a:rPr lang="hu-HU" sz="2400" dirty="0" err="1" smtClean="0"/>
              <a:t>Herrn</a:t>
            </a:r>
            <a:r>
              <a:rPr lang="hu-HU" sz="2400" dirty="0" smtClean="0"/>
              <a:t>)= 6. </a:t>
            </a:r>
            <a:r>
              <a:rPr lang="hu-HU" sz="2400" dirty="0" err="1" smtClean="0"/>
              <a:t>Januar</a:t>
            </a:r>
            <a:r>
              <a:rPr lang="hu-HU" sz="2400" dirty="0" smtClean="0"/>
              <a:t>, </a:t>
            </a:r>
            <a:r>
              <a:rPr lang="hu-HU" sz="2400" dirty="0" err="1" smtClean="0"/>
              <a:t>als</a:t>
            </a:r>
            <a:r>
              <a:rPr lang="hu-HU" sz="2400" dirty="0" smtClean="0"/>
              <a:t> die </a:t>
            </a:r>
            <a:r>
              <a:rPr lang="hu-HU" sz="2400" b="1" dirty="0" err="1" smtClean="0"/>
              <a:t>Heiligen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Drei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Könige</a:t>
            </a:r>
            <a:r>
              <a:rPr lang="hu-HU" sz="2400" b="1" dirty="0" smtClean="0"/>
              <a:t> </a:t>
            </a:r>
            <a:r>
              <a:rPr lang="hu-HU" sz="2400" dirty="0" smtClean="0"/>
              <a:t>in </a:t>
            </a:r>
            <a:r>
              <a:rPr lang="hu-HU" sz="2400" dirty="0" err="1" smtClean="0"/>
              <a:t>einem</a:t>
            </a:r>
            <a:r>
              <a:rPr lang="hu-HU" sz="2400" dirty="0" smtClean="0"/>
              <a:t> </a:t>
            </a:r>
            <a:r>
              <a:rPr lang="hu-HU" sz="2400" dirty="0" err="1" smtClean="0"/>
              <a:t>weltlichen</a:t>
            </a:r>
            <a:r>
              <a:rPr lang="hu-HU" sz="2400" dirty="0" smtClean="0"/>
              <a:t> </a:t>
            </a:r>
            <a:r>
              <a:rPr lang="hu-HU" sz="2400" dirty="0" err="1" smtClean="0"/>
              <a:t>Ereignis</a:t>
            </a:r>
            <a:r>
              <a:rPr lang="hu-HU" sz="2400" dirty="0" smtClean="0"/>
              <a:t> – </a:t>
            </a:r>
            <a:r>
              <a:rPr lang="hu-HU" sz="2400" dirty="0" err="1" smtClean="0"/>
              <a:t>Geburt</a:t>
            </a:r>
            <a:r>
              <a:rPr lang="hu-HU" sz="2400" dirty="0" smtClean="0"/>
              <a:t> </a:t>
            </a:r>
            <a:r>
              <a:rPr lang="hu-HU" sz="2400" dirty="0" err="1" smtClean="0"/>
              <a:t>eines</a:t>
            </a:r>
            <a:r>
              <a:rPr lang="hu-HU" sz="2400" dirty="0" smtClean="0"/>
              <a:t> </a:t>
            </a:r>
            <a:r>
              <a:rPr lang="hu-HU" sz="2400" dirty="0" err="1" smtClean="0"/>
              <a:t>Kindes</a:t>
            </a:r>
            <a:r>
              <a:rPr lang="hu-HU" sz="2400" dirty="0" smtClean="0"/>
              <a:t> </a:t>
            </a:r>
            <a:r>
              <a:rPr lang="hu-HU" sz="2400" dirty="0" err="1" smtClean="0"/>
              <a:t>unter</a:t>
            </a:r>
            <a:r>
              <a:rPr lang="hu-HU" sz="2400" dirty="0" smtClean="0"/>
              <a:t> </a:t>
            </a:r>
            <a:r>
              <a:rPr lang="hu-HU" sz="2400" dirty="0" err="1" smtClean="0"/>
              <a:t>ärmlichen</a:t>
            </a:r>
            <a:r>
              <a:rPr lang="hu-HU" sz="2400" dirty="0" smtClean="0"/>
              <a:t> </a:t>
            </a:r>
            <a:r>
              <a:rPr lang="hu-HU" sz="2400" dirty="0" err="1" smtClean="0"/>
              <a:t>Verhältnissen</a:t>
            </a:r>
            <a:r>
              <a:rPr lang="hu-HU" sz="2400" dirty="0" smtClean="0"/>
              <a:t> – </a:t>
            </a:r>
            <a:r>
              <a:rPr lang="hu-HU" sz="2400" dirty="0" err="1" smtClean="0"/>
              <a:t>eine</a:t>
            </a:r>
            <a:r>
              <a:rPr lang="hu-HU" sz="2400" dirty="0" smtClean="0"/>
              <a:t> </a:t>
            </a:r>
            <a:r>
              <a:rPr lang="hu-HU" sz="2400" dirty="0" err="1" smtClean="0"/>
              <a:t>metaphysische</a:t>
            </a:r>
            <a:r>
              <a:rPr lang="hu-HU" sz="2400" dirty="0" smtClean="0"/>
              <a:t> </a:t>
            </a:r>
            <a:r>
              <a:rPr lang="hu-HU" sz="2400" dirty="0" err="1" smtClean="0"/>
              <a:t>Bedeutung</a:t>
            </a:r>
            <a:r>
              <a:rPr lang="hu-HU" sz="2400" dirty="0" smtClean="0"/>
              <a:t> – </a:t>
            </a:r>
            <a:r>
              <a:rPr lang="hu-HU" sz="2400" b="1" dirty="0" err="1" smtClean="0"/>
              <a:t>Ankunft</a:t>
            </a:r>
            <a:r>
              <a:rPr lang="hu-HU" sz="2400" b="1" dirty="0" smtClean="0"/>
              <a:t> des </a:t>
            </a:r>
            <a:r>
              <a:rPr lang="hu-HU" sz="2400" b="1" dirty="0" err="1" smtClean="0"/>
              <a:t>Erlösers</a:t>
            </a:r>
            <a:r>
              <a:rPr lang="hu-HU" sz="2400" b="1" dirty="0" smtClean="0"/>
              <a:t> </a:t>
            </a:r>
            <a:r>
              <a:rPr lang="hu-HU" sz="2400" dirty="0" smtClean="0"/>
              <a:t>– </a:t>
            </a:r>
            <a:r>
              <a:rPr lang="hu-HU" sz="2400" dirty="0" err="1" smtClean="0"/>
              <a:t>erkannten</a:t>
            </a:r>
            <a:r>
              <a:rPr lang="hu-HU" sz="2400" dirty="0" smtClean="0"/>
              <a:t> </a:t>
            </a:r>
            <a:r>
              <a:rPr lang="hu-HU" sz="1600" dirty="0" smtClean="0"/>
              <a:t>(Mt. 2,1-12.)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22657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Der </a:t>
            </a:r>
            <a:r>
              <a:rPr lang="hu-HU" dirty="0" err="1" smtClean="0"/>
              <a:t>epiphane</a:t>
            </a:r>
            <a:r>
              <a:rPr lang="hu-HU" dirty="0" smtClean="0"/>
              <a:t> </a:t>
            </a:r>
            <a:r>
              <a:rPr lang="hu-HU" dirty="0" err="1" smtClean="0"/>
              <a:t>Augenblick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algn="ctr"/>
            <a:r>
              <a:rPr lang="hu-HU" sz="2400" dirty="0"/>
              <a:t>Ergreifen </a:t>
            </a:r>
            <a:r>
              <a:rPr lang="hu-HU" sz="2400" dirty="0" err="1"/>
              <a:t>unerwarteter</a:t>
            </a:r>
            <a:r>
              <a:rPr lang="hu-HU" sz="2400" dirty="0"/>
              <a:t> </a:t>
            </a:r>
            <a:r>
              <a:rPr lang="hu-HU" sz="2400" dirty="0" err="1"/>
              <a:t>Augenblicke</a:t>
            </a:r>
            <a:r>
              <a:rPr lang="hu-HU" sz="2400" dirty="0"/>
              <a:t>, der </a:t>
            </a:r>
            <a:r>
              <a:rPr lang="hu-HU" sz="2400" dirty="0" err="1"/>
              <a:t>Essenz</a:t>
            </a:r>
            <a:r>
              <a:rPr lang="hu-HU" sz="2400" dirty="0"/>
              <a:t>, </a:t>
            </a:r>
            <a:r>
              <a:rPr lang="hu-HU" sz="2400" dirty="0" err="1"/>
              <a:t>verborgener</a:t>
            </a:r>
            <a:r>
              <a:rPr lang="hu-HU" sz="2400" dirty="0"/>
              <a:t> </a:t>
            </a:r>
            <a:r>
              <a:rPr lang="hu-HU" sz="2400" dirty="0" err="1"/>
              <a:t>Wirklichkeit</a:t>
            </a:r>
            <a:r>
              <a:rPr lang="hu-HU" sz="2400" dirty="0"/>
              <a:t> – </a:t>
            </a:r>
            <a:r>
              <a:rPr lang="hu-HU" sz="2400" dirty="0" err="1"/>
              <a:t>Offenbarungssuche</a:t>
            </a:r>
            <a:r>
              <a:rPr lang="hu-HU" sz="2400" dirty="0"/>
              <a:t> → </a:t>
            </a:r>
            <a:r>
              <a:rPr lang="hu-HU" sz="2400" b="1" dirty="0" err="1"/>
              <a:t>Mystik</a:t>
            </a:r>
            <a:r>
              <a:rPr lang="hu-HU" sz="2400" b="1" dirty="0"/>
              <a:t> der </a:t>
            </a:r>
            <a:r>
              <a:rPr lang="hu-HU" sz="2400" b="1" dirty="0" err="1"/>
              <a:t>Moderne</a:t>
            </a:r>
            <a:endParaRPr lang="hu-HU" sz="2400" b="1" dirty="0"/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Das </a:t>
            </a:r>
            <a:r>
              <a:rPr lang="hu-HU" sz="2400" dirty="0" err="1"/>
              <a:t>Kontinium</a:t>
            </a:r>
            <a:r>
              <a:rPr lang="hu-HU" sz="2400" dirty="0"/>
              <a:t> der Zeit </a:t>
            </a:r>
            <a:r>
              <a:rPr lang="hu-HU" sz="2400" dirty="0" err="1"/>
              <a:t>wird</a:t>
            </a:r>
            <a:r>
              <a:rPr lang="hu-HU" sz="2400" dirty="0"/>
              <a:t> </a:t>
            </a:r>
            <a:r>
              <a:rPr lang="hu-HU" sz="2400" dirty="0" err="1"/>
              <a:t>gesprengt</a:t>
            </a:r>
            <a:r>
              <a:rPr lang="hu-HU" sz="2400" dirty="0"/>
              <a:t> – </a:t>
            </a:r>
            <a:r>
              <a:rPr lang="hu-HU" sz="2400" dirty="0" err="1"/>
              <a:t>Moment</a:t>
            </a:r>
            <a:r>
              <a:rPr lang="hu-HU" sz="2400" dirty="0"/>
              <a:t> der </a:t>
            </a:r>
            <a:r>
              <a:rPr lang="hu-HU" sz="2400" dirty="0" err="1"/>
              <a:t>Gnade</a:t>
            </a:r>
            <a:r>
              <a:rPr lang="hu-HU" sz="2400" dirty="0"/>
              <a:t>, der </a:t>
            </a:r>
            <a:r>
              <a:rPr lang="hu-HU" sz="2400" dirty="0" err="1"/>
              <a:t>Erleuchtung</a:t>
            </a:r>
            <a:r>
              <a:rPr lang="hu-HU" sz="2400" dirty="0"/>
              <a:t>, der </a:t>
            </a:r>
            <a:r>
              <a:rPr lang="hu-HU" sz="2400" dirty="0" err="1"/>
              <a:t>Inspiration</a:t>
            </a:r>
            <a:r>
              <a:rPr lang="hu-HU" sz="2400" dirty="0"/>
              <a:t> </a:t>
            </a:r>
            <a:r>
              <a:rPr lang="hu-HU" sz="2400" dirty="0" err="1"/>
              <a:t>oder</a:t>
            </a:r>
            <a:r>
              <a:rPr lang="hu-HU" sz="2400" dirty="0"/>
              <a:t> „</a:t>
            </a:r>
            <a:r>
              <a:rPr lang="hu-HU" sz="2400" dirty="0" err="1"/>
              <a:t>mystischer</a:t>
            </a:r>
            <a:r>
              <a:rPr lang="hu-HU" sz="2400" dirty="0"/>
              <a:t> </a:t>
            </a:r>
            <a:r>
              <a:rPr lang="hu-HU" sz="2400" dirty="0" err="1"/>
              <a:t>Moment</a:t>
            </a:r>
            <a:r>
              <a:rPr lang="hu-HU" sz="2400" dirty="0"/>
              <a:t>” (</a:t>
            </a:r>
            <a:r>
              <a:rPr lang="hu-HU" sz="2400" b="1" dirty="0"/>
              <a:t>Hesse</a:t>
            </a:r>
            <a:r>
              <a:rPr lang="hu-HU" sz="2400" dirty="0"/>
              <a:t>)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err="1" smtClean="0"/>
              <a:t>Flüchtigkeit</a:t>
            </a:r>
            <a:r>
              <a:rPr lang="hu-HU" sz="2400" dirty="0" smtClean="0"/>
              <a:t> </a:t>
            </a:r>
            <a:r>
              <a:rPr lang="hu-HU" sz="2400" dirty="0"/>
              <a:t>und </a:t>
            </a:r>
            <a:r>
              <a:rPr lang="hu-HU" sz="2400" dirty="0" err="1"/>
              <a:t>Ewigkeit</a:t>
            </a:r>
            <a:r>
              <a:rPr lang="hu-HU" sz="2400" dirty="0"/>
              <a:t> </a:t>
            </a:r>
            <a:r>
              <a:rPr lang="hu-HU" sz="2400" dirty="0" err="1"/>
              <a:t>gehören</a:t>
            </a:r>
            <a:r>
              <a:rPr lang="hu-HU" sz="2400" dirty="0"/>
              <a:t> </a:t>
            </a:r>
            <a:r>
              <a:rPr lang="hu-HU" sz="2400" dirty="0" err="1"/>
              <a:t>zusammen</a:t>
            </a:r>
            <a:endParaRPr lang="hu-HU" sz="2400" dirty="0"/>
          </a:p>
          <a:p>
            <a:pPr algn="ctr"/>
            <a:endParaRPr lang="hu-HU" sz="2400" dirty="0" smtClean="0"/>
          </a:p>
          <a:p>
            <a:pPr algn="ctr"/>
            <a:r>
              <a:rPr lang="hu-HU" sz="2400" dirty="0" err="1" smtClean="0"/>
              <a:t>Hinter</a:t>
            </a:r>
            <a:r>
              <a:rPr lang="hu-HU" sz="2400" dirty="0" smtClean="0"/>
              <a:t> </a:t>
            </a:r>
            <a:r>
              <a:rPr lang="hu-HU" sz="2400" dirty="0" err="1"/>
              <a:t>dem</a:t>
            </a:r>
            <a:r>
              <a:rPr lang="hu-HU" sz="2400" dirty="0"/>
              <a:t> „</a:t>
            </a:r>
            <a:r>
              <a:rPr lang="hu-HU" sz="2400" dirty="0" err="1"/>
              <a:t>Ding</a:t>
            </a:r>
            <a:r>
              <a:rPr lang="hu-HU" sz="2400" dirty="0"/>
              <a:t>” </a:t>
            </a:r>
            <a:r>
              <a:rPr lang="hu-HU" sz="2400" dirty="0" err="1"/>
              <a:t>die</a:t>
            </a:r>
            <a:r>
              <a:rPr lang="hu-HU" sz="2400" dirty="0"/>
              <a:t> „</a:t>
            </a:r>
            <a:r>
              <a:rPr lang="hu-HU" sz="2400" dirty="0" err="1"/>
              <a:t>Seele</a:t>
            </a:r>
            <a:r>
              <a:rPr lang="hu-HU" sz="2400" dirty="0"/>
              <a:t> der </a:t>
            </a:r>
            <a:r>
              <a:rPr lang="hu-HU" sz="2400" dirty="0" err="1"/>
              <a:t>Dinge</a:t>
            </a:r>
            <a:r>
              <a:rPr lang="hu-HU" sz="2400" dirty="0"/>
              <a:t>” </a:t>
            </a:r>
            <a:r>
              <a:rPr lang="hu-HU" sz="2400" dirty="0" err="1"/>
              <a:t>suchen</a:t>
            </a:r>
            <a:r>
              <a:rPr lang="hu-HU" sz="2400" dirty="0"/>
              <a:t> (</a:t>
            </a:r>
            <a:r>
              <a:rPr lang="hu-HU" sz="2400" b="1" dirty="0" err="1"/>
              <a:t>Rilke</a:t>
            </a:r>
            <a:r>
              <a:rPr lang="hu-HU" sz="2400" dirty="0" err="1"/>
              <a:t>s</a:t>
            </a:r>
            <a:r>
              <a:rPr lang="hu-HU" sz="2400" dirty="0"/>
              <a:t> </a:t>
            </a:r>
            <a:r>
              <a:rPr lang="hu-HU" sz="2400" dirty="0" err="1"/>
              <a:t>Dinggedichte</a:t>
            </a:r>
            <a:r>
              <a:rPr lang="hu-HU" sz="2400" dirty="0"/>
              <a:t>: </a:t>
            </a:r>
            <a:r>
              <a:rPr lang="hu-HU" sz="2400" i="1" dirty="0" err="1"/>
              <a:t>Archaischer</a:t>
            </a:r>
            <a:r>
              <a:rPr lang="hu-HU" sz="2400" i="1" dirty="0"/>
              <a:t> </a:t>
            </a:r>
            <a:r>
              <a:rPr lang="hu-HU" sz="2400" i="1" dirty="0" err="1"/>
              <a:t>Torso</a:t>
            </a:r>
            <a:r>
              <a:rPr lang="hu-HU" sz="2400" i="1" dirty="0"/>
              <a:t> </a:t>
            </a:r>
            <a:r>
              <a:rPr lang="hu-HU" sz="2400" i="1" dirty="0" err="1"/>
              <a:t>Apollos</a:t>
            </a:r>
            <a:r>
              <a:rPr lang="hu-HU" sz="2400" i="1" dirty="0"/>
              <a:t>, Der </a:t>
            </a:r>
            <a:r>
              <a:rPr lang="hu-HU" sz="2400" i="1" dirty="0" err="1"/>
              <a:t>Panther</a:t>
            </a:r>
            <a:r>
              <a:rPr lang="hu-HU" sz="2400" i="1" dirty="0"/>
              <a:t>, Römische Fontäne, </a:t>
            </a:r>
            <a:r>
              <a:rPr lang="hu-HU" sz="2400" i="1" dirty="0" err="1"/>
              <a:t>Borghe</a:t>
            </a:r>
            <a:r>
              <a:rPr lang="hu-HU" i="1" dirty="0" err="1"/>
              <a:t>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5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4079" y="16935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Die </a:t>
            </a:r>
            <a:r>
              <a:rPr lang="hu-HU" sz="3600" b="1" dirty="0" err="1" smtClean="0"/>
              <a:t>Weisen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aus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dem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Morgenland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4079" y="33697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sz="2400" i="1" dirty="0" err="1" smtClean="0"/>
              <a:t>Als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sie</a:t>
            </a:r>
            <a:r>
              <a:rPr lang="hu-HU" sz="2400" i="1" dirty="0" smtClean="0"/>
              <a:t> (die </a:t>
            </a:r>
            <a:r>
              <a:rPr lang="hu-HU" sz="2400" i="1" dirty="0" err="1" smtClean="0"/>
              <a:t>Weisen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aus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dem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Morgenland</a:t>
            </a:r>
            <a:r>
              <a:rPr lang="hu-HU" sz="2400" i="1" dirty="0" smtClean="0"/>
              <a:t> = </a:t>
            </a:r>
            <a:r>
              <a:rPr lang="hu-HU" sz="2400" i="1" dirty="0" err="1" smtClean="0"/>
              <a:t>Magier</a:t>
            </a:r>
            <a:r>
              <a:rPr lang="hu-HU" sz="2400" i="1" dirty="0" smtClean="0"/>
              <a:t>) </a:t>
            </a:r>
            <a:r>
              <a:rPr lang="hu-HU" sz="2400" i="1" dirty="0" err="1" smtClean="0"/>
              <a:t>nun</a:t>
            </a:r>
            <a:r>
              <a:rPr lang="hu-HU" sz="2400" i="1" dirty="0" smtClean="0"/>
              <a:t> den König (</a:t>
            </a:r>
            <a:r>
              <a:rPr lang="hu-HU" sz="2400" i="1" dirty="0" err="1" smtClean="0"/>
              <a:t>Herodes</a:t>
            </a:r>
            <a:r>
              <a:rPr lang="hu-HU" sz="2400" i="1" dirty="0" smtClean="0"/>
              <a:t>) </a:t>
            </a:r>
            <a:r>
              <a:rPr lang="hu-HU" sz="2400" i="1" dirty="0" err="1" smtClean="0"/>
              <a:t>gehört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hatten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zogen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sie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hin</a:t>
            </a:r>
            <a:r>
              <a:rPr lang="hu-HU" sz="2400" i="1" dirty="0" smtClean="0"/>
              <a:t> (</a:t>
            </a:r>
            <a:r>
              <a:rPr lang="hu-HU" sz="2400" i="1" dirty="0" err="1" smtClean="0"/>
              <a:t>nach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Bethlehem</a:t>
            </a:r>
            <a:r>
              <a:rPr lang="hu-HU" sz="2400" i="1" dirty="0" smtClean="0"/>
              <a:t>). Und </a:t>
            </a:r>
            <a:r>
              <a:rPr lang="hu-HU" sz="2400" i="1" dirty="0" err="1" smtClean="0"/>
              <a:t>siehe</a:t>
            </a:r>
            <a:r>
              <a:rPr lang="hu-HU" sz="2400" i="1" dirty="0" smtClean="0"/>
              <a:t>, der Stern, den </a:t>
            </a:r>
            <a:r>
              <a:rPr lang="hu-HU" sz="2400" i="1" dirty="0" err="1" smtClean="0"/>
              <a:t>sie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im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Morgenland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gesehen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hatten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ging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vor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ihnen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her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bis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über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dem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Ort</a:t>
            </a:r>
            <a:r>
              <a:rPr lang="hu-HU" sz="2400" i="1" dirty="0" smtClean="0"/>
              <a:t> stand, </a:t>
            </a:r>
            <a:r>
              <a:rPr lang="hu-HU" sz="2400" i="1" dirty="0" err="1" smtClean="0"/>
              <a:t>wo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das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Kindlein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war</a:t>
            </a:r>
            <a:r>
              <a:rPr lang="hu-HU" sz="2400" i="1" dirty="0" smtClean="0"/>
              <a:t>. </a:t>
            </a:r>
            <a:r>
              <a:rPr lang="hu-HU" sz="2400" i="1" dirty="0" err="1" smtClean="0"/>
              <a:t>Als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sie</a:t>
            </a:r>
            <a:r>
              <a:rPr lang="hu-HU" sz="2400" i="1" dirty="0" smtClean="0"/>
              <a:t> den Stern </a:t>
            </a:r>
            <a:r>
              <a:rPr lang="hu-HU" sz="2400" i="1" dirty="0" err="1" smtClean="0"/>
              <a:t>sahen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waren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sie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hoch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erfreut</a:t>
            </a:r>
            <a:r>
              <a:rPr lang="hu-HU" sz="2400" i="1" dirty="0"/>
              <a:t> </a:t>
            </a:r>
            <a:r>
              <a:rPr lang="hu-HU" sz="2400" i="1" dirty="0" smtClean="0"/>
              <a:t>und </a:t>
            </a:r>
            <a:r>
              <a:rPr lang="hu-HU" sz="2400" i="1" dirty="0" err="1" smtClean="0"/>
              <a:t>gingen</a:t>
            </a:r>
            <a:r>
              <a:rPr lang="hu-HU" sz="2400" i="1" dirty="0" smtClean="0"/>
              <a:t> in </a:t>
            </a:r>
            <a:r>
              <a:rPr lang="hu-HU" sz="2400" i="1" dirty="0" err="1" smtClean="0"/>
              <a:t>das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Haus</a:t>
            </a:r>
            <a:r>
              <a:rPr lang="hu-HU" sz="2400" i="1" dirty="0" smtClean="0"/>
              <a:t> und </a:t>
            </a:r>
            <a:r>
              <a:rPr lang="hu-HU" sz="2400" i="1" dirty="0" err="1" smtClean="0"/>
              <a:t>fanden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das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Kindlein</a:t>
            </a:r>
            <a:r>
              <a:rPr lang="hu-HU" sz="2400" i="1" dirty="0" smtClean="0"/>
              <a:t> mit Maria, </a:t>
            </a:r>
            <a:r>
              <a:rPr lang="hu-HU" sz="2400" i="1" dirty="0" err="1" smtClean="0"/>
              <a:t>seiner</a:t>
            </a:r>
            <a:r>
              <a:rPr lang="hu-HU" sz="2400" i="1" dirty="0" smtClean="0"/>
              <a:t> Mutter, und </a:t>
            </a:r>
            <a:r>
              <a:rPr lang="hu-HU" sz="2400" i="1" dirty="0" err="1" smtClean="0"/>
              <a:t>fielen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nieder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und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beteten</a:t>
            </a:r>
            <a:r>
              <a:rPr lang="hu-HU" sz="2400" i="1" dirty="0" smtClean="0"/>
              <a:t> es an und </a:t>
            </a:r>
            <a:r>
              <a:rPr lang="hu-HU" sz="2400" i="1" dirty="0" err="1" smtClean="0"/>
              <a:t>taten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ihre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Schätze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auf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und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schenkten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ihm</a:t>
            </a:r>
            <a:r>
              <a:rPr lang="hu-HU" sz="2400" i="1" dirty="0" smtClean="0"/>
              <a:t> Gold, </a:t>
            </a:r>
            <a:r>
              <a:rPr lang="hu-HU" sz="2400" i="1" dirty="0" err="1" smtClean="0"/>
              <a:t>Weihrauch</a:t>
            </a:r>
            <a:r>
              <a:rPr lang="hu-HU" sz="2400" i="1" dirty="0" smtClean="0"/>
              <a:t> und </a:t>
            </a:r>
            <a:r>
              <a:rPr lang="hu-HU" sz="2400" i="1" dirty="0" err="1" smtClean="0"/>
              <a:t>Myrrhe</a:t>
            </a:r>
            <a:r>
              <a:rPr lang="hu-HU" sz="2400" i="1" dirty="0" smtClean="0"/>
              <a:t>.”</a:t>
            </a:r>
          </a:p>
          <a:p>
            <a:pPr marL="0" indent="0">
              <a:buNone/>
            </a:pPr>
            <a:r>
              <a:rPr lang="hu-HU" sz="1600" i="1" dirty="0"/>
              <a:t>	</a:t>
            </a:r>
            <a:r>
              <a:rPr lang="hu-HU" sz="1600" i="1" dirty="0" smtClean="0"/>
              <a:t>									(</a:t>
            </a:r>
            <a:r>
              <a:rPr lang="hu-HU" sz="1600" dirty="0" smtClean="0"/>
              <a:t>Mt. 2,9-11.)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74293" y="10178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Der </a:t>
            </a:r>
            <a:r>
              <a:rPr lang="hu-HU" sz="3600" b="1" dirty="0" err="1" smtClean="0"/>
              <a:t>Epiphanie-Moment</a:t>
            </a:r>
            <a:r>
              <a:rPr lang="hu-HU" sz="3600" b="1" dirty="0" smtClean="0"/>
              <a:t> in der </a:t>
            </a:r>
            <a:r>
              <a:rPr lang="hu-HU" sz="3600" b="1" dirty="0" err="1" smtClean="0"/>
              <a:t>Malerei</a:t>
            </a:r>
            <a:endParaRPr lang="hu-HU" sz="3600" b="1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874293" y="2190121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b="0" dirty="0" smtClean="0"/>
              <a:t>Albrecht Dürer (1471-1528)</a:t>
            </a:r>
          </a:p>
          <a:p>
            <a:pPr algn="ctr"/>
            <a:r>
              <a:rPr lang="hu-HU" b="0" i="1" dirty="0" err="1" smtClean="0"/>
              <a:t>Anbetung</a:t>
            </a:r>
            <a:r>
              <a:rPr lang="hu-HU" b="0" i="1" dirty="0" smtClean="0"/>
              <a:t> der </a:t>
            </a:r>
            <a:r>
              <a:rPr lang="hu-HU" b="0" i="1" dirty="0" err="1" smtClean="0"/>
              <a:t>Könige</a:t>
            </a:r>
            <a:r>
              <a:rPr lang="hu-HU" b="0" i="1" dirty="0" smtClean="0"/>
              <a:t> </a:t>
            </a:r>
            <a:r>
              <a:rPr lang="hu-HU" b="0" dirty="0" smtClean="0"/>
              <a:t>(1504)</a:t>
            </a:r>
            <a:endParaRPr lang="hu-HU" b="0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42997" y="3014033"/>
            <a:ext cx="4220378" cy="3684588"/>
          </a:xfrm>
          <a:prstGeom prst="rect">
            <a:avLst/>
          </a:prstGeom>
        </p:spPr>
      </p:pic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6206705" y="2190121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b="0" dirty="0" smtClean="0"/>
              <a:t>Udvardi Erzsébet (1929-2013)</a:t>
            </a:r>
          </a:p>
          <a:p>
            <a:pPr algn="ctr"/>
            <a:r>
              <a:rPr lang="hu-HU" b="0" i="1" dirty="0" smtClean="0"/>
              <a:t>Háromkirályok imádása</a:t>
            </a:r>
            <a:endParaRPr lang="hu-HU" b="0" i="1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49561" y="3014033"/>
            <a:ext cx="3897475" cy="36845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428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Der </a:t>
            </a:r>
            <a:r>
              <a:rPr lang="hu-HU" sz="3600" b="1" dirty="0" err="1" smtClean="0"/>
              <a:t>epiphane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Moment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bei</a:t>
            </a:r>
            <a:r>
              <a:rPr lang="hu-HU" sz="3600" b="1" dirty="0" smtClean="0"/>
              <a:t> James Joyce –</a:t>
            </a:r>
            <a:br>
              <a:rPr lang="hu-HU" sz="3600" b="1" dirty="0" smtClean="0"/>
            </a:br>
            <a:r>
              <a:rPr lang="hu-HU" sz="3600" b="1" dirty="0" smtClean="0"/>
              <a:t>die </a:t>
            </a:r>
            <a:r>
              <a:rPr lang="hu-HU" sz="3600" b="1" dirty="0" err="1" smtClean="0"/>
              <a:t>Seele</a:t>
            </a:r>
            <a:r>
              <a:rPr lang="hu-HU" sz="3600" b="1" dirty="0" smtClean="0"/>
              <a:t> der </a:t>
            </a:r>
            <a:r>
              <a:rPr lang="hu-HU" sz="3600" b="1" dirty="0" err="1" smtClean="0"/>
              <a:t>Dinge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975517"/>
            <a:ext cx="10515600" cy="3701777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„</a:t>
            </a:r>
            <a:r>
              <a:rPr lang="hu-HU" sz="2400" i="1" dirty="0" err="1" smtClean="0"/>
              <a:t>Zunächst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erkennen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wir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einen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Gegenstand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als</a:t>
            </a:r>
            <a:r>
              <a:rPr lang="hu-HU" sz="2400" i="1" dirty="0" smtClean="0"/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einen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d.h</a:t>
            </a:r>
            <a:r>
              <a:rPr lang="hu-HU" sz="2400" i="1" dirty="0" smtClean="0"/>
              <a:t>. </a:t>
            </a:r>
            <a:r>
              <a:rPr lang="hu-HU" sz="2400" i="1" dirty="0" err="1" smtClean="0"/>
              <a:t>als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ein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ganzheitliches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Ding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dann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erkennen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wir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seine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aus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Teilen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zusammengesetzte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Struktur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das</a:t>
            </a:r>
            <a:r>
              <a:rPr lang="hu-HU" sz="2400" i="1" dirty="0" smtClean="0"/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Ding</a:t>
            </a:r>
            <a:r>
              <a:rPr lang="hu-HU" sz="2400" i="1" dirty="0" smtClean="0"/>
              <a:t>, und </a:t>
            </a:r>
            <a:r>
              <a:rPr lang="hu-HU" sz="2400" i="1" dirty="0" err="1" smtClean="0"/>
              <a:t>schließlich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wenn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das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Verhältnis</a:t>
            </a:r>
            <a:r>
              <a:rPr lang="hu-HU" sz="2400" i="1" dirty="0" smtClean="0"/>
              <a:t> der </a:t>
            </a:r>
            <a:r>
              <a:rPr lang="hu-HU" sz="2400" i="1" dirty="0" err="1" smtClean="0"/>
              <a:t>Teile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zueinander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vollkommen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ist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wenn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sie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auf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einen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bestimmten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Punkt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hin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geordnet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sind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erkennen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wir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dass</a:t>
            </a:r>
            <a:r>
              <a:rPr lang="hu-HU" sz="2400" i="1" dirty="0" smtClean="0"/>
              <a:t> es </a:t>
            </a:r>
            <a:r>
              <a:rPr lang="hu-HU" sz="2400" i="1" dirty="0" err="1" smtClean="0">
                <a:solidFill>
                  <a:srgbClr val="C00000"/>
                </a:solidFill>
              </a:rPr>
              <a:t>das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Ding</a:t>
            </a:r>
            <a:r>
              <a:rPr lang="hu-HU" sz="2400" i="1" dirty="0" smtClean="0"/>
              <a:t> und </a:t>
            </a:r>
            <a:r>
              <a:rPr lang="hu-HU" sz="2400" i="1" dirty="0" err="1" smtClean="0"/>
              <a:t>kein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anderes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ist</a:t>
            </a:r>
            <a:r>
              <a:rPr lang="hu-HU" sz="2400" i="1" dirty="0" smtClean="0"/>
              <a:t>. </a:t>
            </a:r>
            <a:r>
              <a:rPr lang="hu-HU" sz="2400" i="1" dirty="0" err="1" smtClean="0"/>
              <a:t>Seine</a:t>
            </a:r>
            <a:r>
              <a:rPr lang="hu-HU" sz="2400" i="1" dirty="0" smtClean="0"/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Seele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seine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Weiss-heit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springt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uns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durch</a:t>
            </a:r>
            <a:r>
              <a:rPr lang="hu-HU" sz="2400" i="1" dirty="0" smtClean="0"/>
              <a:t> die </a:t>
            </a:r>
            <a:r>
              <a:rPr lang="hu-HU" sz="2400" i="1" dirty="0" err="1" smtClean="0"/>
              <a:t>Hülle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seiner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Erscheinung</a:t>
            </a:r>
            <a:r>
              <a:rPr lang="hu-HU" sz="2400" i="1" dirty="0" smtClean="0"/>
              <a:t> an. </a:t>
            </a:r>
            <a:r>
              <a:rPr lang="hu-HU" sz="2400" b="1" i="1" dirty="0" err="1" smtClean="0"/>
              <a:t>Wir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erfahren</a:t>
            </a:r>
            <a:r>
              <a:rPr lang="hu-HU" sz="2400" b="1" i="1" dirty="0" smtClean="0"/>
              <a:t> die </a:t>
            </a:r>
            <a:r>
              <a:rPr lang="hu-HU" sz="2400" b="1" i="1" dirty="0" err="1" smtClean="0"/>
              <a:t>Seele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auch</a:t>
            </a:r>
            <a:r>
              <a:rPr lang="hu-HU" sz="2400" b="1" i="1" dirty="0" smtClean="0"/>
              <a:t> des </a:t>
            </a:r>
            <a:r>
              <a:rPr lang="hu-HU" sz="2400" b="1" i="1" dirty="0" err="1" smtClean="0"/>
              <a:t>gemeinsten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Dings</a:t>
            </a:r>
            <a:r>
              <a:rPr lang="hu-HU" sz="2400" b="1" i="1" dirty="0" smtClean="0"/>
              <a:t>, </a:t>
            </a:r>
            <a:r>
              <a:rPr lang="hu-HU" sz="2400" b="1" i="1" dirty="0" err="1" smtClean="0"/>
              <a:t>dessen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Struktur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entsprechend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geordnet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ist</a:t>
            </a:r>
            <a:r>
              <a:rPr lang="hu-HU" sz="2400" b="1" i="1" dirty="0" smtClean="0"/>
              <a:t>, </a:t>
            </a:r>
            <a:r>
              <a:rPr lang="hu-HU" sz="2400" b="1" i="1" dirty="0" err="1" smtClean="0"/>
              <a:t>als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ein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Leuchten</a:t>
            </a:r>
            <a:r>
              <a:rPr lang="hu-HU" sz="2400" b="1" i="1" dirty="0" smtClean="0"/>
              <a:t>. </a:t>
            </a:r>
            <a:r>
              <a:rPr lang="hu-HU" sz="2400" b="1" i="1" dirty="0" err="1" smtClean="0"/>
              <a:t>Dann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ist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das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Ding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zu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seiner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Epiphanie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gelangt</a:t>
            </a:r>
            <a:r>
              <a:rPr lang="hu-HU" sz="2400" dirty="0" smtClean="0"/>
              <a:t>.”</a:t>
            </a:r>
          </a:p>
          <a:p>
            <a:pPr marL="0" indent="0">
              <a:buNone/>
            </a:pPr>
            <a:r>
              <a:rPr lang="hu-HU" sz="1600" dirty="0" smtClean="0"/>
              <a:t>						(J. Joyce: </a:t>
            </a:r>
            <a:r>
              <a:rPr lang="hu-HU" sz="1600" i="1" dirty="0" smtClean="0"/>
              <a:t>Stephen </a:t>
            </a:r>
            <a:r>
              <a:rPr lang="hu-HU" sz="1600" i="1" dirty="0" err="1" smtClean="0"/>
              <a:t>Hero</a:t>
            </a:r>
            <a:r>
              <a:rPr lang="hu-HU" sz="1600" i="1" dirty="0" smtClean="0"/>
              <a:t>. </a:t>
            </a:r>
            <a:r>
              <a:rPr lang="hu-HU" sz="1600" dirty="0" err="1" smtClean="0"/>
              <a:t>Zit</a:t>
            </a:r>
            <a:r>
              <a:rPr lang="hu-HU" sz="1600" dirty="0" smtClean="0"/>
              <a:t>. Nach Assmann S. 140)</a:t>
            </a:r>
            <a:endParaRPr lang="hu-HU" sz="1600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003430" y="1207698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 smtClean="0"/>
              <a:t>Rainer Maria Rilke: </a:t>
            </a:r>
            <a:r>
              <a:rPr lang="hu-HU" sz="2400" b="1" i="1" dirty="0" err="1" smtClean="0"/>
              <a:t>Römische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Fontäne</a:t>
            </a:r>
            <a:r>
              <a:rPr lang="hu-HU" sz="2400" b="1" i="1" dirty="0"/>
              <a:t>,</a:t>
            </a:r>
            <a:r>
              <a:rPr lang="hu-HU" sz="2400" b="1" i="1" dirty="0" smtClean="0"/>
              <a:t> Borghese</a:t>
            </a:r>
            <a:br>
              <a:rPr lang="hu-HU" sz="2400" b="1" i="1" dirty="0" smtClean="0"/>
            </a:br>
            <a:r>
              <a:rPr lang="hu-HU" sz="2000" b="1" i="1" dirty="0" smtClean="0"/>
              <a:t> (Paris, 8. Juli 1906. In Neue </a:t>
            </a:r>
            <a:r>
              <a:rPr lang="hu-HU" sz="2000" b="1" i="1" dirty="0" err="1" smtClean="0"/>
              <a:t>Gedichte</a:t>
            </a:r>
            <a:r>
              <a:rPr lang="hu-HU" sz="2000" b="1" i="1" dirty="0" smtClean="0"/>
              <a:t>, 1907) </a:t>
            </a:r>
            <a:r>
              <a:rPr lang="hu-HU" sz="2000" b="1" i="1" dirty="0" err="1" smtClean="0"/>
              <a:t>Sonett</a:t>
            </a:r>
            <a:r>
              <a:rPr lang="hu-HU" sz="2000" b="1" i="1" dirty="0" smtClean="0"/>
              <a:t>, „</a:t>
            </a:r>
            <a:r>
              <a:rPr lang="hu-HU" sz="2000" b="1" i="1" dirty="0" err="1" smtClean="0"/>
              <a:t>Dinggedicht</a:t>
            </a:r>
            <a:r>
              <a:rPr lang="hu-HU" sz="2000" b="1" i="1" dirty="0" smtClean="0"/>
              <a:t>”</a:t>
            </a:r>
            <a:endParaRPr lang="hu-HU" sz="2000" b="1" i="1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920456" y="1577053"/>
            <a:ext cx="5181600" cy="49732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1400" dirty="0" err="1" smtClean="0"/>
              <a:t>Zwei</a:t>
            </a:r>
            <a:r>
              <a:rPr lang="hu-HU" sz="1400" dirty="0" smtClean="0"/>
              <a:t> Becken, </a:t>
            </a:r>
            <a:r>
              <a:rPr lang="hu-HU" sz="1400" dirty="0" err="1" smtClean="0"/>
              <a:t>eins</a:t>
            </a:r>
            <a:r>
              <a:rPr lang="hu-HU" sz="1400" dirty="0" smtClean="0"/>
              <a:t> </a:t>
            </a:r>
            <a:r>
              <a:rPr lang="hu-HU" sz="1400" dirty="0" err="1" smtClean="0"/>
              <a:t>das</a:t>
            </a:r>
            <a:r>
              <a:rPr lang="hu-HU" sz="1400" dirty="0" smtClean="0"/>
              <a:t> </a:t>
            </a:r>
            <a:r>
              <a:rPr lang="hu-HU" sz="1400" dirty="0" err="1" smtClean="0"/>
              <a:t>andre</a:t>
            </a:r>
            <a:r>
              <a:rPr lang="hu-HU" sz="1400" dirty="0" smtClean="0"/>
              <a:t> </a:t>
            </a:r>
            <a:r>
              <a:rPr lang="hu-HU" sz="1400" dirty="0" err="1" smtClean="0"/>
              <a:t>übersteigend</a:t>
            </a:r>
            <a:r>
              <a:rPr lang="hu-HU" sz="1400" dirty="0" smtClean="0"/>
              <a:t>	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a</a:t>
            </a:r>
            <a:r>
              <a:rPr lang="hu-HU" sz="1400" dirty="0" err="1" smtClean="0"/>
              <a:t>us</a:t>
            </a:r>
            <a:r>
              <a:rPr lang="hu-HU" sz="1400" dirty="0" smtClean="0"/>
              <a:t> </a:t>
            </a:r>
            <a:r>
              <a:rPr lang="hu-HU" sz="1400" dirty="0" err="1" smtClean="0"/>
              <a:t>einem</a:t>
            </a:r>
            <a:r>
              <a:rPr lang="hu-HU" sz="1400" dirty="0" smtClean="0"/>
              <a:t> </a:t>
            </a:r>
            <a:r>
              <a:rPr lang="hu-HU" sz="1400" dirty="0" err="1" smtClean="0"/>
              <a:t>alten</a:t>
            </a:r>
            <a:r>
              <a:rPr lang="hu-HU" sz="1400" dirty="0" smtClean="0"/>
              <a:t> </a:t>
            </a:r>
            <a:r>
              <a:rPr lang="hu-HU" sz="1400" dirty="0" err="1" smtClean="0"/>
              <a:t>runden</a:t>
            </a:r>
            <a:r>
              <a:rPr lang="hu-HU" sz="1400" dirty="0" smtClean="0"/>
              <a:t> </a:t>
            </a:r>
            <a:r>
              <a:rPr lang="hu-HU" sz="1400" dirty="0" err="1" smtClean="0"/>
              <a:t>Marmorrand</a:t>
            </a:r>
            <a:r>
              <a:rPr lang="hu-HU" sz="1400" dirty="0" smtClean="0"/>
              <a:t>,		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/>
              <a:t>u</a:t>
            </a:r>
            <a:r>
              <a:rPr lang="hu-HU" sz="1400" dirty="0" smtClean="0"/>
              <a:t>nd </a:t>
            </a:r>
            <a:r>
              <a:rPr lang="hu-HU" sz="1400" dirty="0" err="1" smtClean="0"/>
              <a:t>aus</a:t>
            </a:r>
            <a:r>
              <a:rPr lang="hu-HU" sz="1400" dirty="0" smtClean="0"/>
              <a:t> </a:t>
            </a:r>
            <a:r>
              <a:rPr lang="hu-HU" sz="1400" dirty="0" err="1" smtClean="0"/>
              <a:t>dem</a:t>
            </a:r>
            <a:r>
              <a:rPr lang="hu-HU" sz="1400" dirty="0" smtClean="0"/>
              <a:t> </a:t>
            </a:r>
            <a:r>
              <a:rPr lang="hu-HU" sz="1400" dirty="0" err="1" smtClean="0"/>
              <a:t>oberen</a:t>
            </a:r>
            <a:r>
              <a:rPr lang="hu-HU" sz="1400" dirty="0" smtClean="0"/>
              <a:t> </a:t>
            </a:r>
            <a:r>
              <a:rPr lang="hu-HU" sz="1400" dirty="0" err="1" smtClean="0"/>
              <a:t>Wasser</a:t>
            </a:r>
            <a:r>
              <a:rPr lang="hu-HU" sz="1400" dirty="0" smtClean="0"/>
              <a:t> </a:t>
            </a:r>
            <a:r>
              <a:rPr lang="hu-HU" sz="1400" dirty="0" err="1" smtClean="0"/>
              <a:t>leis</a:t>
            </a:r>
            <a:r>
              <a:rPr lang="hu-HU" sz="1400" dirty="0" smtClean="0"/>
              <a:t> sich </a:t>
            </a:r>
            <a:r>
              <a:rPr lang="hu-HU" sz="1400" dirty="0" err="1" smtClean="0"/>
              <a:t>neigend</a:t>
            </a:r>
            <a:r>
              <a:rPr lang="hu-HU" sz="1400" dirty="0" smtClean="0"/>
              <a:t>	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z</a:t>
            </a:r>
            <a:r>
              <a:rPr lang="hu-HU" sz="1400" dirty="0" err="1" smtClean="0"/>
              <a:t>um</a:t>
            </a:r>
            <a:r>
              <a:rPr lang="hu-HU" sz="1400" dirty="0" smtClean="0"/>
              <a:t> </a:t>
            </a:r>
            <a:r>
              <a:rPr lang="hu-HU" sz="1400" dirty="0" err="1" smtClean="0"/>
              <a:t>Wasser</a:t>
            </a:r>
            <a:r>
              <a:rPr lang="hu-HU" sz="1400" dirty="0" smtClean="0"/>
              <a:t>, </a:t>
            </a:r>
            <a:r>
              <a:rPr lang="hu-HU" sz="1400" dirty="0" err="1" smtClean="0"/>
              <a:t>welches</a:t>
            </a:r>
            <a:r>
              <a:rPr lang="hu-HU" sz="1400" dirty="0" smtClean="0"/>
              <a:t> </a:t>
            </a:r>
            <a:r>
              <a:rPr lang="hu-HU" sz="1400" dirty="0" err="1" smtClean="0"/>
              <a:t>unten</a:t>
            </a:r>
            <a:r>
              <a:rPr lang="hu-HU" sz="1400" dirty="0" smtClean="0"/>
              <a:t> </a:t>
            </a:r>
            <a:r>
              <a:rPr lang="hu-HU" sz="1400" dirty="0" err="1" smtClean="0"/>
              <a:t>wartend</a:t>
            </a:r>
            <a:r>
              <a:rPr lang="hu-HU" sz="1400" dirty="0" smtClean="0"/>
              <a:t> stand,	A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400" dirty="0"/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d</a:t>
            </a:r>
            <a:r>
              <a:rPr lang="hu-HU" sz="1400" dirty="0" err="1" smtClean="0"/>
              <a:t>em</a:t>
            </a:r>
            <a:r>
              <a:rPr lang="hu-HU" sz="1400" dirty="0" smtClean="0"/>
              <a:t> </a:t>
            </a:r>
            <a:r>
              <a:rPr lang="hu-HU" sz="1400" dirty="0" err="1" smtClean="0"/>
              <a:t>leise</a:t>
            </a:r>
            <a:r>
              <a:rPr lang="hu-HU" sz="1400" dirty="0" smtClean="0"/>
              <a:t> </a:t>
            </a:r>
            <a:r>
              <a:rPr lang="hu-HU" sz="1400" dirty="0" err="1" smtClean="0"/>
              <a:t>redenden</a:t>
            </a:r>
            <a:r>
              <a:rPr lang="hu-HU" sz="1400" dirty="0" smtClean="0"/>
              <a:t> </a:t>
            </a:r>
            <a:r>
              <a:rPr lang="hu-HU" sz="1400" dirty="0" err="1" smtClean="0"/>
              <a:t>entgegenschweigend</a:t>
            </a:r>
            <a:r>
              <a:rPr lang="hu-HU" sz="1400" dirty="0" smtClean="0"/>
              <a:t>	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/>
              <a:t>u</a:t>
            </a:r>
            <a:r>
              <a:rPr lang="hu-HU" sz="1400" dirty="0" smtClean="0"/>
              <a:t>nd </a:t>
            </a:r>
            <a:r>
              <a:rPr lang="hu-HU" sz="1400" dirty="0" err="1" smtClean="0"/>
              <a:t>heimlich</a:t>
            </a:r>
            <a:r>
              <a:rPr lang="hu-HU" sz="1400" dirty="0" smtClean="0"/>
              <a:t>, </a:t>
            </a:r>
            <a:r>
              <a:rPr lang="hu-HU" sz="1400" dirty="0" err="1" smtClean="0"/>
              <a:t>gleichsam</a:t>
            </a:r>
            <a:r>
              <a:rPr lang="hu-HU" sz="1400" dirty="0" smtClean="0"/>
              <a:t> in der </a:t>
            </a:r>
            <a:r>
              <a:rPr lang="hu-HU" sz="1400" dirty="0" err="1" smtClean="0"/>
              <a:t>hohlen</a:t>
            </a:r>
            <a:r>
              <a:rPr lang="hu-HU" sz="1400" dirty="0" smtClean="0"/>
              <a:t> </a:t>
            </a:r>
            <a:r>
              <a:rPr lang="hu-HU" sz="1400" dirty="0" err="1" smtClean="0"/>
              <a:t>Hand</a:t>
            </a:r>
            <a:r>
              <a:rPr lang="hu-HU" sz="1400" dirty="0" smtClean="0"/>
              <a:t>,	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i</a:t>
            </a:r>
            <a:r>
              <a:rPr lang="hu-HU" sz="1400" dirty="0" err="1" smtClean="0"/>
              <a:t>hm</a:t>
            </a:r>
            <a:r>
              <a:rPr lang="hu-HU" sz="1400" dirty="0" smtClean="0"/>
              <a:t> </a:t>
            </a:r>
            <a:r>
              <a:rPr lang="hu-HU" sz="1400" dirty="0" err="1" smtClean="0"/>
              <a:t>Himmel</a:t>
            </a:r>
            <a:r>
              <a:rPr lang="hu-HU" sz="1400" dirty="0" smtClean="0"/>
              <a:t> </a:t>
            </a:r>
            <a:r>
              <a:rPr lang="hu-HU" sz="1400" dirty="0" err="1" smtClean="0"/>
              <a:t>hinter</a:t>
            </a:r>
            <a:r>
              <a:rPr lang="hu-HU" sz="1400" dirty="0" smtClean="0"/>
              <a:t> </a:t>
            </a:r>
            <a:r>
              <a:rPr lang="hu-HU" sz="1400" dirty="0" err="1" smtClean="0"/>
              <a:t>Grün</a:t>
            </a:r>
            <a:r>
              <a:rPr lang="hu-HU" sz="1400" dirty="0" smtClean="0"/>
              <a:t> und </a:t>
            </a:r>
            <a:r>
              <a:rPr lang="hu-HU" sz="1400" dirty="0" err="1" smtClean="0"/>
              <a:t>Dunkel</a:t>
            </a:r>
            <a:r>
              <a:rPr lang="hu-HU" sz="1400" dirty="0" smtClean="0"/>
              <a:t> </a:t>
            </a:r>
            <a:r>
              <a:rPr lang="hu-HU" sz="1400" dirty="0" err="1" smtClean="0"/>
              <a:t>zeigend</a:t>
            </a:r>
            <a:r>
              <a:rPr lang="hu-HU" sz="1400" dirty="0" smtClean="0"/>
              <a:t>	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w</a:t>
            </a:r>
            <a:r>
              <a:rPr lang="hu-HU" sz="1400" dirty="0" err="1" smtClean="0"/>
              <a:t>ie</a:t>
            </a:r>
            <a:r>
              <a:rPr lang="hu-HU" sz="1400" dirty="0" smtClean="0"/>
              <a:t> </a:t>
            </a:r>
            <a:r>
              <a:rPr lang="hu-HU" sz="1400" dirty="0" err="1" smtClean="0"/>
              <a:t>einen</a:t>
            </a:r>
            <a:r>
              <a:rPr lang="hu-HU" sz="1400" dirty="0" smtClean="0"/>
              <a:t> </a:t>
            </a:r>
            <a:r>
              <a:rPr lang="hu-HU" sz="1400" dirty="0" err="1" smtClean="0"/>
              <a:t>unbekannten</a:t>
            </a:r>
            <a:r>
              <a:rPr lang="hu-HU" sz="1400" dirty="0" smtClean="0"/>
              <a:t> </a:t>
            </a:r>
            <a:r>
              <a:rPr lang="hu-HU" sz="1400" dirty="0" err="1" smtClean="0"/>
              <a:t>Gegenstand</a:t>
            </a:r>
            <a:r>
              <a:rPr lang="hu-HU" sz="1400" dirty="0" smtClean="0"/>
              <a:t>;		B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400" dirty="0"/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/>
              <a:t>s</a:t>
            </a:r>
            <a:r>
              <a:rPr lang="hu-HU" sz="1400" dirty="0" smtClean="0"/>
              <a:t>ich </a:t>
            </a:r>
            <a:r>
              <a:rPr lang="hu-HU" sz="1400" dirty="0" err="1" smtClean="0"/>
              <a:t>selber</a:t>
            </a:r>
            <a:r>
              <a:rPr lang="hu-HU" sz="1400" dirty="0" smtClean="0"/>
              <a:t> </a:t>
            </a:r>
            <a:r>
              <a:rPr lang="hu-HU" sz="1400" dirty="0" err="1" smtClean="0"/>
              <a:t>ruhig</a:t>
            </a:r>
            <a:r>
              <a:rPr lang="hu-HU" sz="1400" dirty="0" smtClean="0"/>
              <a:t> in der </a:t>
            </a:r>
            <a:r>
              <a:rPr lang="hu-HU" sz="1400" dirty="0" err="1" smtClean="0"/>
              <a:t>schönen</a:t>
            </a:r>
            <a:r>
              <a:rPr lang="hu-HU" sz="1400" dirty="0" smtClean="0"/>
              <a:t> </a:t>
            </a:r>
            <a:r>
              <a:rPr lang="hu-HU" sz="1400" dirty="0" err="1" smtClean="0"/>
              <a:t>Schale</a:t>
            </a:r>
            <a:r>
              <a:rPr lang="hu-HU" sz="1400" dirty="0" smtClean="0"/>
              <a:t>		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v</a:t>
            </a:r>
            <a:r>
              <a:rPr lang="hu-HU" sz="1400" dirty="0" err="1" smtClean="0"/>
              <a:t>erbreitend</a:t>
            </a:r>
            <a:r>
              <a:rPr lang="hu-HU" sz="1400" dirty="0" smtClean="0"/>
              <a:t> </a:t>
            </a:r>
            <a:r>
              <a:rPr lang="hu-HU" sz="1400" dirty="0" err="1"/>
              <a:t>o</a:t>
            </a:r>
            <a:r>
              <a:rPr lang="hu-HU" sz="1400" dirty="0" err="1" smtClean="0"/>
              <a:t>hne</a:t>
            </a:r>
            <a:r>
              <a:rPr lang="hu-HU" sz="1400" dirty="0" smtClean="0"/>
              <a:t> </a:t>
            </a:r>
            <a:r>
              <a:rPr lang="hu-HU" sz="1400" dirty="0" err="1" smtClean="0"/>
              <a:t>Heimweh</a:t>
            </a:r>
            <a:r>
              <a:rPr lang="hu-HU" sz="1400" dirty="0" smtClean="0"/>
              <a:t>, </a:t>
            </a:r>
            <a:r>
              <a:rPr lang="hu-HU" sz="1400" dirty="0" err="1" smtClean="0"/>
              <a:t>Kreis</a:t>
            </a:r>
            <a:r>
              <a:rPr lang="hu-HU" sz="1400" dirty="0" smtClean="0"/>
              <a:t> </a:t>
            </a:r>
            <a:r>
              <a:rPr lang="hu-HU" sz="1400" dirty="0" err="1" smtClean="0"/>
              <a:t>aus</a:t>
            </a:r>
            <a:r>
              <a:rPr lang="hu-HU" sz="1400" dirty="0" smtClean="0"/>
              <a:t> </a:t>
            </a:r>
            <a:r>
              <a:rPr lang="hu-HU" sz="1400" dirty="0" err="1" smtClean="0"/>
              <a:t>Kreis</a:t>
            </a:r>
            <a:r>
              <a:rPr lang="hu-HU" sz="1400" dirty="0" smtClean="0"/>
              <a:t>,	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n</a:t>
            </a:r>
            <a:r>
              <a:rPr lang="hu-HU" sz="1400" dirty="0" err="1" smtClean="0"/>
              <a:t>ur</a:t>
            </a:r>
            <a:r>
              <a:rPr lang="hu-HU" sz="1400" dirty="0" smtClean="0"/>
              <a:t> </a:t>
            </a:r>
            <a:r>
              <a:rPr lang="hu-HU" sz="1400" dirty="0" err="1" smtClean="0"/>
              <a:t>manchmal</a:t>
            </a:r>
            <a:r>
              <a:rPr lang="hu-HU" sz="1400" dirty="0" smtClean="0"/>
              <a:t> </a:t>
            </a:r>
            <a:r>
              <a:rPr lang="hu-HU" sz="1400" dirty="0" err="1" smtClean="0"/>
              <a:t>träumerisch</a:t>
            </a:r>
            <a:r>
              <a:rPr lang="hu-HU" sz="1400" dirty="0" smtClean="0"/>
              <a:t> und </a:t>
            </a:r>
            <a:r>
              <a:rPr lang="hu-HU" sz="1400" dirty="0" err="1" smtClean="0"/>
              <a:t>tropfenweis</a:t>
            </a:r>
            <a:r>
              <a:rPr lang="hu-HU" sz="1400" dirty="0" smtClean="0"/>
              <a:t>	C</a:t>
            </a:r>
          </a:p>
          <a:p>
            <a:pPr marL="0" indent="0">
              <a:lnSpc>
                <a:spcPct val="100000"/>
              </a:lnSpc>
              <a:buNone/>
            </a:pPr>
            <a:endParaRPr lang="hu-HU" sz="1400" dirty="0"/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/>
              <a:t>s</a:t>
            </a:r>
            <a:r>
              <a:rPr lang="hu-HU" sz="1400" dirty="0" smtClean="0"/>
              <a:t>ich </a:t>
            </a:r>
            <a:r>
              <a:rPr lang="hu-HU" sz="1400" dirty="0" err="1" smtClean="0"/>
              <a:t>niederlassend</a:t>
            </a:r>
            <a:r>
              <a:rPr lang="hu-HU" sz="1400" dirty="0" smtClean="0"/>
              <a:t> an den </a:t>
            </a:r>
            <a:r>
              <a:rPr lang="hu-HU" sz="1400" dirty="0" err="1" smtClean="0"/>
              <a:t>Moosbehängen</a:t>
            </a:r>
            <a:r>
              <a:rPr lang="hu-HU" sz="1400" dirty="0" smtClean="0"/>
              <a:t>	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 err="1"/>
              <a:t>z</a:t>
            </a:r>
            <a:r>
              <a:rPr lang="hu-HU" sz="1400" dirty="0" err="1" smtClean="0"/>
              <a:t>um</a:t>
            </a:r>
            <a:r>
              <a:rPr lang="hu-HU" sz="1400" dirty="0" smtClean="0"/>
              <a:t> </a:t>
            </a:r>
            <a:r>
              <a:rPr lang="hu-HU" sz="1400" dirty="0" err="1" smtClean="0"/>
              <a:t>letzten</a:t>
            </a:r>
            <a:r>
              <a:rPr lang="hu-HU" sz="1400" dirty="0" smtClean="0"/>
              <a:t> Spiegel, der </a:t>
            </a:r>
            <a:r>
              <a:rPr lang="hu-HU" sz="1400" dirty="0" err="1" smtClean="0"/>
              <a:t>sein</a:t>
            </a:r>
            <a:r>
              <a:rPr lang="hu-HU" sz="1400" dirty="0" smtClean="0"/>
              <a:t> Becken </a:t>
            </a:r>
            <a:r>
              <a:rPr lang="hu-HU" sz="1400" dirty="0" err="1" smtClean="0"/>
              <a:t>leis</a:t>
            </a:r>
            <a:r>
              <a:rPr lang="hu-HU" sz="1400" dirty="0" smtClean="0"/>
              <a:t>		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1400" dirty="0"/>
              <a:t>v</a:t>
            </a:r>
            <a:r>
              <a:rPr lang="hu-HU" sz="1400" dirty="0" smtClean="0"/>
              <a:t>on </a:t>
            </a:r>
            <a:r>
              <a:rPr lang="hu-HU" sz="1400" dirty="0" err="1" smtClean="0"/>
              <a:t>unten</a:t>
            </a:r>
            <a:r>
              <a:rPr lang="hu-HU" sz="1400" dirty="0" smtClean="0"/>
              <a:t> </a:t>
            </a:r>
            <a:r>
              <a:rPr lang="hu-HU" sz="1400" dirty="0" err="1" smtClean="0"/>
              <a:t>lächeln</a:t>
            </a:r>
            <a:r>
              <a:rPr lang="hu-HU" sz="1400" dirty="0" smtClean="0"/>
              <a:t> </a:t>
            </a:r>
            <a:r>
              <a:rPr lang="hu-HU" sz="1400" dirty="0" err="1" smtClean="0"/>
              <a:t>macht</a:t>
            </a:r>
            <a:r>
              <a:rPr lang="hu-HU" sz="1400" dirty="0" smtClean="0"/>
              <a:t> mit </a:t>
            </a:r>
            <a:r>
              <a:rPr lang="hu-HU" sz="1400" dirty="0" err="1" smtClean="0"/>
              <a:t>Übergängen</a:t>
            </a:r>
            <a:r>
              <a:rPr lang="hu-HU" sz="1400" dirty="0" smtClean="0"/>
              <a:t>.	D</a:t>
            </a:r>
            <a:endParaRPr lang="hu-HU" sz="14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63" y="2553883"/>
            <a:ext cx="5038725" cy="3324225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5453" y="9430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b="1" i="1" dirty="0" err="1" smtClean="0"/>
              <a:t>Römische</a:t>
            </a:r>
            <a:r>
              <a:rPr lang="hu-HU" sz="3200" b="1" i="1" dirty="0" smtClean="0"/>
              <a:t> </a:t>
            </a:r>
            <a:r>
              <a:rPr lang="hu-HU" sz="3200" b="1" i="1" dirty="0" err="1" smtClean="0"/>
              <a:t>Fontäne</a:t>
            </a:r>
            <a:r>
              <a:rPr lang="hu-HU" sz="3200" b="1" i="1" dirty="0" smtClean="0"/>
              <a:t>, Borghese</a:t>
            </a:r>
            <a:endParaRPr lang="hu-HU" sz="3200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5453" y="2403595"/>
            <a:ext cx="10515600" cy="4351338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solidFill>
                  <a:srgbClr val="C00000"/>
                </a:solidFill>
              </a:rPr>
              <a:t>Sonett</a:t>
            </a:r>
            <a:r>
              <a:rPr lang="hu-HU" dirty="0" smtClean="0"/>
              <a:t> </a:t>
            </a:r>
            <a:r>
              <a:rPr lang="hu-HU" sz="2300" dirty="0" smtClean="0"/>
              <a:t>(← </a:t>
            </a:r>
            <a:r>
              <a:rPr lang="hu-HU" sz="2300" dirty="0" err="1" smtClean="0"/>
              <a:t>it</a:t>
            </a:r>
            <a:r>
              <a:rPr lang="hu-HU" sz="2300" dirty="0" smtClean="0"/>
              <a:t>. </a:t>
            </a:r>
            <a:r>
              <a:rPr lang="hu-HU" sz="2300" dirty="0" err="1" smtClean="0"/>
              <a:t>Sonetto</a:t>
            </a:r>
            <a:r>
              <a:rPr lang="hu-HU" sz="2300" dirty="0" smtClean="0"/>
              <a:t> = </a:t>
            </a:r>
            <a:r>
              <a:rPr lang="hu-HU" sz="2300" dirty="0" err="1" smtClean="0"/>
              <a:t>Tönchen</a:t>
            </a:r>
            <a:r>
              <a:rPr lang="hu-HU" sz="2300" dirty="0" smtClean="0"/>
              <a:t>, </a:t>
            </a:r>
            <a:r>
              <a:rPr lang="hu-HU" sz="2300" dirty="0" err="1" smtClean="0"/>
              <a:t>kleiner</a:t>
            </a:r>
            <a:r>
              <a:rPr lang="hu-HU" sz="2300" dirty="0" smtClean="0"/>
              <a:t> </a:t>
            </a:r>
            <a:r>
              <a:rPr lang="hu-HU" sz="2300" dirty="0" err="1" smtClean="0"/>
              <a:t>Tonsatz</a:t>
            </a:r>
            <a:r>
              <a:rPr lang="hu-HU" sz="2300" dirty="0" smtClean="0"/>
              <a:t>): </a:t>
            </a:r>
            <a:r>
              <a:rPr lang="hu-HU" sz="2300" dirty="0" err="1" smtClean="0"/>
              <a:t>bekannteste</a:t>
            </a:r>
            <a:r>
              <a:rPr lang="hu-HU" sz="2300" dirty="0" smtClean="0"/>
              <a:t>, </a:t>
            </a:r>
            <a:r>
              <a:rPr lang="hu-HU" sz="2300" dirty="0" err="1" smtClean="0"/>
              <a:t>wichtigste</a:t>
            </a:r>
            <a:r>
              <a:rPr lang="hu-HU" sz="2300" dirty="0" smtClean="0"/>
              <a:t> und am </a:t>
            </a:r>
            <a:r>
              <a:rPr lang="hu-HU" sz="2300" dirty="0" err="1" smtClean="0"/>
              <a:t>weitesten</a:t>
            </a:r>
            <a:r>
              <a:rPr lang="hu-HU" sz="2300" dirty="0" smtClean="0"/>
              <a:t> </a:t>
            </a:r>
            <a:r>
              <a:rPr lang="hu-HU" sz="2300" dirty="0" err="1" smtClean="0"/>
              <a:t>verbreitete</a:t>
            </a:r>
            <a:r>
              <a:rPr lang="hu-HU" sz="2300" dirty="0" smtClean="0"/>
              <a:t> der </a:t>
            </a:r>
            <a:r>
              <a:rPr lang="hu-HU" sz="2300" dirty="0" err="1" smtClean="0"/>
              <a:t>aus</a:t>
            </a:r>
            <a:r>
              <a:rPr lang="hu-HU" sz="2300" dirty="0" smtClean="0"/>
              <a:t> </a:t>
            </a:r>
            <a:r>
              <a:rPr lang="hu-HU" sz="2300" dirty="0" err="1" smtClean="0"/>
              <a:t>dem</a:t>
            </a:r>
            <a:r>
              <a:rPr lang="hu-HU" sz="2300" dirty="0" smtClean="0"/>
              <a:t> </a:t>
            </a:r>
            <a:r>
              <a:rPr lang="hu-HU" sz="2300" dirty="0" err="1" smtClean="0"/>
              <a:t>It</a:t>
            </a:r>
            <a:r>
              <a:rPr lang="hu-HU" sz="2300" dirty="0" smtClean="0"/>
              <a:t>. </a:t>
            </a:r>
            <a:r>
              <a:rPr lang="hu-HU" sz="2300" dirty="0" err="1"/>
              <a:t>s</a:t>
            </a:r>
            <a:r>
              <a:rPr lang="hu-HU" sz="2300" dirty="0" err="1" smtClean="0"/>
              <a:t>tammenden</a:t>
            </a:r>
            <a:r>
              <a:rPr lang="hu-HU" sz="2300" dirty="0" smtClean="0"/>
              <a:t> </a:t>
            </a:r>
            <a:r>
              <a:rPr lang="hu-HU" sz="2300" dirty="0" err="1" smtClean="0"/>
              <a:t>Gedichtformen</a:t>
            </a:r>
            <a:r>
              <a:rPr lang="hu-HU" sz="2300" dirty="0" smtClean="0"/>
              <a:t> von </a:t>
            </a:r>
            <a:r>
              <a:rPr lang="hu-HU" sz="2300" dirty="0" err="1" smtClean="0"/>
              <a:t>strengem</a:t>
            </a:r>
            <a:r>
              <a:rPr lang="hu-HU" sz="2300" dirty="0" smtClean="0"/>
              <a:t> </a:t>
            </a:r>
            <a:r>
              <a:rPr lang="hu-HU" sz="2300" dirty="0" err="1" smtClean="0"/>
              <a:t>Aufbau</a:t>
            </a:r>
            <a:r>
              <a:rPr lang="hu-HU" sz="2300" dirty="0" smtClean="0"/>
              <a:t>, </a:t>
            </a:r>
            <a:r>
              <a:rPr lang="hu-HU" sz="2300" dirty="0" err="1" smtClean="0"/>
              <a:t>bestehend</a:t>
            </a:r>
            <a:r>
              <a:rPr lang="hu-HU" sz="2300" dirty="0" smtClean="0"/>
              <a:t> </a:t>
            </a:r>
            <a:r>
              <a:rPr lang="hu-HU" sz="2300" dirty="0" err="1" smtClean="0"/>
              <a:t>aus</a:t>
            </a:r>
            <a:r>
              <a:rPr lang="hu-HU" sz="2300" dirty="0" smtClean="0"/>
              <a:t> </a:t>
            </a:r>
            <a:r>
              <a:rPr lang="hu-HU" sz="2300" dirty="0" smtClean="0">
                <a:solidFill>
                  <a:srgbClr val="C00000"/>
                </a:solidFill>
              </a:rPr>
              <a:t>14</a:t>
            </a:r>
            <a:r>
              <a:rPr lang="hu-HU" sz="2300" dirty="0" smtClean="0"/>
              <a:t>, </a:t>
            </a:r>
            <a:r>
              <a:rPr lang="hu-HU" sz="2300" dirty="0" err="1" smtClean="0"/>
              <a:t>meist</a:t>
            </a:r>
            <a:r>
              <a:rPr lang="hu-HU" sz="2300" dirty="0" smtClean="0"/>
              <a:t> 11-silbrigen </a:t>
            </a:r>
            <a:r>
              <a:rPr lang="hu-HU" sz="2300" dirty="0" err="1" smtClean="0">
                <a:solidFill>
                  <a:srgbClr val="C00000"/>
                </a:solidFill>
              </a:rPr>
              <a:t>Zeilen</a:t>
            </a:r>
            <a:r>
              <a:rPr lang="hu-HU" sz="2300" dirty="0" smtClean="0"/>
              <a:t> (5-füßigen </a:t>
            </a:r>
            <a:r>
              <a:rPr lang="hu-HU" sz="2300" dirty="0" err="1" smtClean="0"/>
              <a:t>Jamben</a:t>
            </a:r>
            <a:r>
              <a:rPr lang="hu-HU" sz="2300" dirty="0" smtClean="0"/>
              <a:t>). </a:t>
            </a:r>
            <a:r>
              <a:rPr lang="hu-HU" sz="2300" dirty="0" err="1" smtClean="0"/>
              <a:t>Zwei</a:t>
            </a:r>
            <a:r>
              <a:rPr lang="hu-HU" sz="2300" dirty="0" smtClean="0"/>
              <a:t> </a:t>
            </a:r>
            <a:r>
              <a:rPr lang="hu-HU" sz="2300" dirty="0" err="1" smtClean="0"/>
              <a:t>Teile</a:t>
            </a:r>
            <a:r>
              <a:rPr lang="hu-HU" sz="2300" dirty="0" smtClean="0"/>
              <a:t>:</a:t>
            </a:r>
          </a:p>
          <a:p>
            <a:pPr marL="0" indent="0" algn="ctr">
              <a:buNone/>
            </a:pPr>
            <a:r>
              <a:rPr lang="hu-HU" dirty="0" smtClean="0"/>
              <a:t>1. </a:t>
            </a:r>
            <a:r>
              <a:rPr lang="hu-HU" dirty="0" err="1" smtClean="0">
                <a:solidFill>
                  <a:srgbClr val="C00000"/>
                </a:solidFill>
              </a:rPr>
              <a:t>Aufgesang</a:t>
            </a:r>
            <a:r>
              <a:rPr lang="hu-HU" dirty="0" smtClean="0"/>
              <a:t>: </a:t>
            </a:r>
            <a:r>
              <a:rPr lang="hu-HU" sz="2300" dirty="0" err="1" smtClean="0"/>
              <a:t>zwei</a:t>
            </a:r>
            <a:r>
              <a:rPr lang="hu-HU" sz="2300" dirty="0" smtClean="0"/>
              <a:t> 4-zeilige „</a:t>
            </a:r>
            <a:r>
              <a:rPr lang="hu-HU" sz="2300" dirty="0" err="1" smtClean="0">
                <a:solidFill>
                  <a:srgbClr val="C00000"/>
                </a:solidFill>
              </a:rPr>
              <a:t>Quartette</a:t>
            </a:r>
            <a:r>
              <a:rPr lang="hu-HU" sz="2300" dirty="0" smtClean="0"/>
              <a:t>” mit </a:t>
            </a:r>
            <a:r>
              <a:rPr lang="hu-HU" sz="2300" dirty="0" err="1" smtClean="0"/>
              <a:t>nur</a:t>
            </a:r>
            <a:r>
              <a:rPr lang="hu-HU" sz="2300" dirty="0" smtClean="0"/>
              <a:t> </a:t>
            </a:r>
            <a:r>
              <a:rPr lang="hu-HU" sz="2300" dirty="0" err="1" smtClean="0"/>
              <a:t>zwei</a:t>
            </a:r>
            <a:r>
              <a:rPr lang="hu-HU" sz="2300" dirty="0" smtClean="0"/>
              <a:t> </a:t>
            </a:r>
            <a:r>
              <a:rPr lang="hu-HU" sz="2300" dirty="0" err="1" smtClean="0"/>
              <a:t>Reimen</a:t>
            </a:r>
            <a:r>
              <a:rPr lang="hu-HU" sz="2300" dirty="0" smtClean="0"/>
              <a:t> in </a:t>
            </a:r>
            <a:r>
              <a:rPr lang="hu-HU" sz="2300" dirty="0" err="1" smtClean="0"/>
              <a:t>umschlingender</a:t>
            </a:r>
            <a:r>
              <a:rPr lang="hu-HU" sz="2300" dirty="0" smtClean="0"/>
              <a:t> </a:t>
            </a:r>
            <a:r>
              <a:rPr lang="hu-HU" sz="2300" dirty="0" err="1" smtClean="0"/>
              <a:t>Stellung</a:t>
            </a:r>
            <a:r>
              <a:rPr lang="hu-HU" sz="2300" dirty="0" smtClean="0"/>
              <a:t>: </a:t>
            </a:r>
            <a:r>
              <a:rPr lang="hu-HU" sz="2300" dirty="0" smtClean="0">
                <a:solidFill>
                  <a:srgbClr val="C00000"/>
                </a:solidFill>
              </a:rPr>
              <a:t>ABBA </a:t>
            </a:r>
            <a:r>
              <a:rPr lang="hu-HU" sz="2300" dirty="0" err="1" smtClean="0">
                <a:solidFill>
                  <a:srgbClr val="C00000"/>
                </a:solidFill>
              </a:rPr>
              <a:t>ABBA</a:t>
            </a:r>
            <a:endParaRPr lang="hu-HU" sz="2300" dirty="0">
              <a:solidFill>
                <a:srgbClr val="C00000"/>
              </a:solidFill>
            </a:endParaRPr>
          </a:p>
          <a:p>
            <a:pPr algn="ctr"/>
            <a:r>
              <a:rPr lang="hu-HU" dirty="0" smtClean="0"/>
              <a:t>2. </a:t>
            </a:r>
            <a:r>
              <a:rPr lang="hu-HU" dirty="0" err="1" smtClean="0">
                <a:solidFill>
                  <a:srgbClr val="C00000"/>
                </a:solidFill>
              </a:rPr>
              <a:t>Abgesang</a:t>
            </a:r>
            <a:r>
              <a:rPr lang="hu-HU" dirty="0" smtClean="0"/>
              <a:t>: </a:t>
            </a:r>
            <a:r>
              <a:rPr lang="hu-HU" sz="2300" dirty="0" err="1" smtClean="0"/>
              <a:t>zwei</a:t>
            </a:r>
            <a:r>
              <a:rPr lang="hu-HU" sz="2300" dirty="0" smtClean="0"/>
              <a:t> 3-zeilige „</a:t>
            </a:r>
            <a:r>
              <a:rPr lang="hu-HU" sz="2300" dirty="0" err="1" smtClean="0">
                <a:solidFill>
                  <a:srgbClr val="C00000"/>
                </a:solidFill>
              </a:rPr>
              <a:t>Terzette</a:t>
            </a:r>
            <a:r>
              <a:rPr lang="hu-HU" sz="2300" dirty="0" smtClean="0"/>
              <a:t>”, die </a:t>
            </a:r>
            <a:r>
              <a:rPr lang="hu-HU" sz="2300" dirty="0" err="1" smtClean="0"/>
              <a:t>ursprünglich</a:t>
            </a:r>
            <a:r>
              <a:rPr lang="hu-HU" sz="2300" dirty="0" smtClean="0"/>
              <a:t> </a:t>
            </a:r>
            <a:r>
              <a:rPr lang="hu-HU" sz="2300" dirty="0" err="1" smtClean="0"/>
              <a:t>ebenfalls</a:t>
            </a:r>
            <a:r>
              <a:rPr lang="hu-HU" sz="2300" dirty="0" smtClean="0"/>
              <a:t> </a:t>
            </a:r>
            <a:r>
              <a:rPr lang="hu-HU" sz="2300" dirty="0" err="1" smtClean="0"/>
              <a:t>nur</a:t>
            </a:r>
            <a:r>
              <a:rPr lang="hu-HU" sz="2300" dirty="0" smtClean="0"/>
              <a:t> </a:t>
            </a:r>
            <a:r>
              <a:rPr lang="hu-HU" sz="2300" dirty="0" err="1" smtClean="0"/>
              <a:t>zwei</a:t>
            </a:r>
            <a:r>
              <a:rPr lang="hu-HU" sz="2300" dirty="0" smtClean="0"/>
              <a:t> </a:t>
            </a:r>
            <a:r>
              <a:rPr lang="hu-HU" sz="2300" dirty="0" err="1" smtClean="0"/>
              <a:t>Reime</a:t>
            </a:r>
            <a:r>
              <a:rPr lang="hu-HU" sz="2300" dirty="0" smtClean="0"/>
              <a:t> in der </a:t>
            </a:r>
            <a:r>
              <a:rPr lang="hu-HU" sz="2300" dirty="0" err="1" smtClean="0"/>
              <a:t>Stellung</a:t>
            </a:r>
            <a:r>
              <a:rPr lang="hu-HU" sz="2300" dirty="0" smtClean="0"/>
              <a:t> </a:t>
            </a:r>
            <a:r>
              <a:rPr lang="hu-HU" sz="2300" dirty="0" smtClean="0">
                <a:solidFill>
                  <a:srgbClr val="C00000"/>
                </a:solidFill>
              </a:rPr>
              <a:t>CDC DCD </a:t>
            </a:r>
            <a:r>
              <a:rPr lang="hu-HU" sz="2300" dirty="0" err="1" smtClean="0"/>
              <a:t>zulassen</a:t>
            </a:r>
            <a:r>
              <a:rPr lang="hu-HU" sz="2300" dirty="0" smtClean="0"/>
              <a:t>.</a:t>
            </a:r>
          </a:p>
          <a:p>
            <a:pPr marL="0" indent="0">
              <a:buNone/>
            </a:pPr>
            <a:endParaRPr lang="hu-HU" sz="2300" dirty="0" smtClean="0"/>
          </a:p>
          <a:p>
            <a:pPr marL="0" indent="0" algn="ctr">
              <a:buNone/>
            </a:pPr>
            <a:r>
              <a:rPr lang="hu-HU" sz="2300" dirty="0" smtClean="0"/>
              <a:t> </a:t>
            </a:r>
            <a:r>
              <a:rPr lang="hu-HU" sz="2300" dirty="0" err="1" smtClean="0"/>
              <a:t>Ursprung</a:t>
            </a:r>
            <a:r>
              <a:rPr lang="hu-HU" sz="2300" dirty="0" smtClean="0"/>
              <a:t> </a:t>
            </a:r>
            <a:r>
              <a:rPr lang="hu-HU" sz="2300" dirty="0" err="1" smtClean="0"/>
              <a:t>unbekannt</a:t>
            </a:r>
            <a:r>
              <a:rPr lang="hu-HU" sz="2300" dirty="0" smtClean="0"/>
              <a:t>, </a:t>
            </a:r>
            <a:r>
              <a:rPr lang="hu-HU" sz="2300" dirty="0" err="1" smtClean="0"/>
              <a:t>wohl</a:t>
            </a:r>
            <a:r>
              <a:rPr lang="hu-HU" sz="2300" dirty="0" smtClean="0"/>
              <a:t> </a:t>
            </a:r>
            <a:r>
              <a:rPr lang="hu-HU" sz="2300" dirty="0" err="1" smtClean="0"/>
              <a:t>provenzalisch</a:t>
            </a:r>
            <a:r>
              <a:rPr lang="hu-HU" sz="2300" dirty="0" smtClean="0"/>
              <a:t> mit ev. </a:t>
            </a:r>
            <a:r>
              <a:rPr lang="hu-HU" sz="2300" dirty="0" err="1"/>
              <a:t>a</a:t>
            </a:r>
            <a:r>
              <a:rPr lang="hu-HU" sz="2300" dirty="0" err="1" smtClean="0"/>
              <a:t>rabischen</a:t>
            </a:r>
            <a:r>
              <a:rPr lang="hu-HU" sz="2300" dirty="0" smtClean="0"/>
              <a:t> </a:t>
            </a:r>
            <a:r>
              <a:rPr lang="hu-HU" sz="2300" dirty="0" err="1" smtClean="0"/>
              <a:t>Einflüssen</a:t>
            </a:r>
            <a:r>
              <a:rPr lang="hu-HU" sz="2300" dirty="0" smtClean="0"/>
              <a:t>.</a:t>
            </a:r>
          </a:p>
          <a:p>
            <a:pPr marL="0" indent="0" algn="ctr">
              <a:buNone/>
            </a:pPr>
            <a:r>
              <a:rPr lang="hu-HU" sz="2300" dirty="0" err="1" smtClean="0"/>
              <a:t>Erfinder</a:t>
            </a:r>
            <a:r>
              <a:rPr lang="hu-HU" sz="2300" dirty="0" smtClean="0"/>
              <a:t>: </a:t>
            </a:r>
            <a:r>
              <a:rPr lang="hu-HU" sz="2300" u="sng" dirty="0" smtClean="0"/>
              <a:t>Petrus de </a:t>
            </a:r>
            <a:r>
              <a:rPr lang="hu-HU" sz="2300" u="sng" dirty="0" err="1" smtClean="0"/>
              <a:t>Vinea</a:t>
            </a:r>
            <a:endParaRPr lang="hu-HU" sz="2300" u="sng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1464</Words>
  <Application>Microsoft Office PowerPoint</Application>
  <PresentationFormat>Szélesvásznú</PresentationFormat>
  <Paragraphs>159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Office-téma</vt:lpstr>
      <vt:lpstr>   Géza Horváth  Einführung in die Kulturwissenschaft VIII. </vt:lpstr>
      <vt:lpstr>ZEIT II.</vt:lpstr>
      <vt:lpstr>Der epiphane Augenblick – im gesteigerten Augenblick öffnet sich ein Fenster zur Transzendenz – „pseudoreligiöse Dimension”</vt:lpstr>
      <vt:lpstr>Der epiphane Augenblick </vt:lpstr>
      <vt:lpstr>Die Weisen aus dem Morgenland</vt:lpstr>
      <vt:lpstr>Der Epiphanie-Moment in der Malerei</vt:lpstr>
      <vt:lpstr>Der epiphane Moment bei James Joyce – die Seele der Dinge</vt:lpstr>
      <vt:lpstr>Rainer Maria Rilke: Römische Fontäne, Borghese  (Paris, 8. Juli 1906. In Neue Gedichte, 1907) Sonett, „Dinggedicht”</vt:lpstr>
      <vt:lpstr>Römische Fontäne, Borghese</vt:lpstr>
      <vt:lpstr>PowerPoint-bemutató</vt:lpstr>
      <vt:lpstr>Römische Fontäne, Borghese Struktur</vt:lpstr>
      <vt:lpstr>PowerPoint-bemutató</vt:lpstr>
      <vt:lpstr>Rilke-Zitat zum Gedicht</vt:lpstr>
      <vt:lpstr>Der Epiphanie-Moment bei Attila József Betlehemi királyok (1929. dec.)</vt:lpstr>
      <vt:lpstr>Der Epiphanie-Moment bei Wolfgang Borchert (1921-1947)</vt:lpstr>
      <vt:lpstr>Die drei dunklen Könige – Die Geschenke</vt:lpstr>
      <vt:lpstr>Die drei dunklen Könige</vt:lpstr>
      <vt:lpstr>Zeit-Transzendenz</vt:lpstr>
      <vt:lpstr>T.S. Eliot: Four Quartets (1943)</vt:lpstr>
      <vt:lpstr>Gleichnis „Eisenbahn”</vt:lpstr>
      <vt:lpstr>Der „magische Moment” bei Hermann Hesse Magie ≈ Freiheit des Wollens → Aufhebung der Zeit = Ewigkeit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Géza Horváth  Einführung in die Kulturwissenschaft VIII.</dc:title>
  <dc:creator>HG</dc:creator>
  <cp:lastModifiedBy>HG</cp:lastModifiedBy>
  <cp:revision>31</cp:revision>
  <dcterms:created xsi:type="dcterms:W3CDTF">2020-11-07T19:42:22Z</dcterms:created>
  <dcterms:modified xsi:type="dcterms:W3CDTF">2023-08-30T10:56:58Z</dcterms:modified>
</cp:coreProperties>
</file>