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6" r:id="rId3"/>
    <p:sldId id="257" r:id="rId4"/>
    <p:sldId id="263" r:id="rId5"/>
    <p:sldId id="264" r:id="rId6"/>
    <p:sldId id="258" r:id="rId7"/>
    <p:sldId id="265" r:id="rId8"/>
    <p:sldId id="259" r:id="rId9"/>
    <p:sldId id="294"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8" d="100"/>
          <a:sy n="78" d="100"/>
        </p:scale>
        <p:origin x="126"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BEC9A29D-24F7-4EA1-A1E8-666ED1886DF3}"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0DB7CAB-5C6D-403F-BC14-31D2FD50E87E}" type="slidenum">
              <a:rPr lang="hu-HU" smtClean="0"/>
              <a:t>‹#›</a:t>
            </a:fld>
            <a:endParaRPr lang="hu-HU"/>
          </a:p>
        </p:txBody>
      </p:sp>
    </p:spTree>
    <p:extLst>
      <p:ext uri="{BB962C8B-B14F-4D97-AF65-F5344CB8AC3E}">
        <p14:creationId xmlns:p14="http://schemas.microsoft.com/office/powerpoint/2010/main" val="182302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EC9A29D-24F7-4EA1-A1E8-666ED1886DF3}"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0DB7CAB-5C6D-403F-BC14-31D2FD50E87E}" type="slidenum">
              <a:rPr lang="hu-HU" smtClean="0"/>
              <a:t>‹#›</a:t>
            </a:fld>
            <a:endParaRPr lang="hu-HU"/>
          </a:p>
        </p:txBody>
      </p:sp>
    </p:spTree>
    <p:extLst>
      <p:ext uri="{BB962C8B-B14F-4D97-AF65-F5344CB8AC3E}">
        <p14:creationId xmlns:p14="http://schemas.microsoft.com/office/powerpoint/2010/main" val="427233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EC9A29D-24F7-4EA1-A1E8-666ED1886DF3}"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0DB7CAB-5C6D-403F-BC14-31D2FD50E87E}" type="slidenum">
              <a:rPr lang="hu-HU" smtClean="0"/>
              <a:t>‹#›</a:t>
            </a:fld>
            <a:endParaRPr lang="hu-HU"/>
          </a:p>
        </p:txBody>
      </p:sp>
    </p:spTree>
    <p:extLst>
      <p:ext uri="{BB962C8B-B14F-4D97-AF65-F5344CB8AC3E}">
        <p14:creationId xmlns:p14="http://schemas.microsoft.com/office/powerpoint/2010/main" val="272399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EC9A29D-24F7-4EA1-A1E8-666ED1886DF3}"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0DB7CAB-5C6D-403F-BC14-31D2FD50E87E}" type="slidenum">
              <a:rPr lang="hu-HU" smtClean="0"/>
              <a:t>‹#›</a:t>
            </a:fld>
            <a:endParaRPr lang="hu-HU"/>
          </a:p>
        </p:txBody>
      </p:sp>
    </p:spTree>
    <p:extLst>
      <p:ext uri="{BB962C8B-B14F-4D97-AF65-F5344CB8AC3E}">
        <p14:creationId xmlns:p14="http://schemas.microsoft.com/office/powerpoint/2010/main" val="118514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BEC9A29D-24F7-4EA1-A1E8-666ED1886DF3}"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0DB7CAB-5C6D-403F-BC14-31D2FD50E87E}" type="slidenum">
              <a:rPr lang="hu-HU" smtClean="0"/>
              <a:t>‹#›</a:t>
            </a:fld>
            <a:endParaRPr lang="hu-HU"/>
          </a:p>
        </p:txBody>
      </p:sp>
    </p:spTree>
    <p:extLst>
      <p:ext uri="{BB962C8B-B14F-4D97-AF65-F5344CB8AC3E}">
        <p14:creationId xmlns:p14="http://schemas.microsoft.com/office/powerpoint/2010/main" val="253089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BEC9A29D-24F7-4EA1-A1E8-666ED1886DF3}"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0DB7CAB-5C6D-403F-BC14-31D2FD50E87E}" type="slidenum">
              <a:rPr lang="hu-HU" smtClean="0"/>
              <a:t>‹#›</a:t>
            </a:fld>
            <a:endParaRPr lang="hu-HU"/>
          </a:p>
        </p:txBody>
      </p:sp>
    </p:spTree>
    <p:extLst>
      <p:ext uri="{BB962C8B-B14F-4D97-AF65-F5344CB8AC3E}">
        <p14:creationId xmlns:p14="http://schemas.microsoft.com/office/powerpoint/2010/main" val="425749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BEC9A29D-24F7-4EA1-A1E8-666ED1886DF3}" type="datetimeFigureOut">
              <a:rPr lang="hu-HU" smtClean="0"/>
              <a:t>2023. 08. 29.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0DB7CAB-5C6D-403F-BC14-31D2FD50E87E}" type="slidenum">
              <a:rPr lang="hu-HU" smtClean="0"/>
              <a:t>‹#›</a:t>
            </a:fld>
            <a:endParaRPr lang="hu-HU"/>
          </a:p>
        </p:txBody>
      </p:sp>
    </p:spTree>
    <p:extLst>
      <p:ext uri="{BB962C8B-B14F-4D97-AF65-F5344CB8AC3E}">
        <p14:creationId xmlns:p14="http://schemas.microsoft.com/office/powerpoint/2010/main" val="226277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BEC9A29D-24F7-4EA1-A1E8-666ED1886DF3}" type="datetimeFigureOut">
              <a:rPr lang="hu-HU" smtClean="0"/>
              <a:t>2023. 08. 29.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0DB7CAB-5C6D-403F-BC14-31D2FD50E87E}" type="slidenum">
              <a:rPr lang="hu-HU" smtClean="0"/>
              <a:t>‹#›</a:t>
            </a:fld>
            <a:endParaRPr lang="hu-HU"/>
          </a:p>
        </p:txBody>
      </p:sp>
    </p:spTree>
    <p:extLst>
      <p:ext uri="{BB962C8B-B14F-4D97-AF65-F5344CB8AC3E}">
        <p14:creationId xmlns:p14="http://schemas.microsoft.com/office/powerpoint/2010/main" val="85892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EC9A29D-24F7-4EA1-A1E8-666ED1886DF3}" type="datetimeFigureOut">
              <a:rPr lang="hu-HU" smtClean="0"/>
              <a:t>2023. 08. 29.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0DB7CAB-5C6D-403F-BC14-31D2FD50E87E}" type="slidenum">
              <a:rPr lang="hu-HU" smtClean="0"/>
              <a:t>‹#›</a:t>
            </a:fld>
            <a:endParaRPr lang="hu-HU"/>
          </a:p>
        </p:txBody>
      </p:sp>
    </p:spTree>
    <p:extLst>
      <p:ext uri="{BB962C8B-B14F-4D97-AF65-F5344CB8AC3E}">
        <p14:creationId xmlns:p14="http://schemas.microsoft.com/office/powerpoint/2010/main" val="336974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EC9A29D-24F7-4EA1-A1E8-666ED1886DF3}"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0DB7CAB-5C6D-403F-BC14-31D2FD50E87E}" type="slidenum">
              <a:rPr lang="hu-HU" smtClean="0"/>
              <a:t>‹#›</a:t>
            </a:fld>
            <a:endParaRPr lang="hu-HU"/>
          </a:p>
        </p:txBody>
      </p:sp>
    </p:spTree>
    <p:extLst>
      <p:ext uri="{BB962C8B-B14F-4D97-AF65-F5344CB8AC3E}">
        <p14:creationId xmlns:p14="http://schemas.microsoft.com/office/powerpoint/2010/main" val="361472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EC9A29D-24F7-4EA1-A1E8-666ED1886DF3}"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0DB7CAB-5C6D-403F-BC14-31D2FD50E87E}" type="slidenum">
              <a:rPr lang="hu-HU" smtClean="0"/>
              <a:t>‹#›</a:t>
            </a:fld>
            <a:endParaRPr lang="hu-HU"/>
          </a:p>
        </p:txBody>
      </p:sp>
    </p:spTree>
    <p:extLst>
      <p:ext uri="{BB962C8B-B14F-4D97-AF65-F5344CB8AC3E}">
        <p14:creationId xmlns:p14="http://schemas.microsoft.com/office/powerpoint/2010/main" val="174282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9A29D-24F7-4EA1-A1E8-666ED1886DF3}" type="datetimeFigureOut">
              <a:rPr lang="hu-HU" smtClean="0"/>
              <a:t>2023. 08. 29.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B7CAB-5C6D-403F-BC14-31D2FD50E87E}" type="slidenum">
              <a:rPr lang="hu-HU" smtClean="0"/>
              <a:t>‹#›</a:t>
            </a:fld>
            <a:endParaRPr lang="hu-HU"/>
          </a:p>
        </p:txBody>
      </p:sp>
    </p:spTree>
    <p:extLst>
      <p:ext uri="{BB962C8B-B14F-4D97-AF65-F5344CB8AC3E}">
        <p14:creationId xmlns:p14="http://schemas.microsoft.com/office/powerpoint/2010/main" val="218836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30056" y="856648"/>
            <a:ext cx="9144000" cy="4370522"/>
          </a:xfrm>
        </p:spPr>
        <p:txBody>
          <a:bodyPr>
            <a:normAutofit fontScale="90000"/>
          </a:bodyPr>
          <a:lstStyle/>
          <a:p>
            <a:r>
              <a:rPr lang="hu-HU" dirty="0" smtClean="0"/>
              <a:t/>
            </a:r>
            <a:br>
              <a:rPr lang="hu-HU" dirty="0" smtClean="0"/>
            </a:br>
            <a:r>
              <a:rPr lang="hu-HU" dirty="0" smtClean="0"/>
              <a:t/>
            </a:r>
            <a:br>
              <a:rPr lang="hu-HU" dirty="0" smtClean="0"/>
            </a:br>
            <a:r>
              <a:rPr lang="hu-HU" dirty="0"/>
              <a:t/>
            </a:r>
            <a:br>
              <a:rPr lang="hu-HU" dirty="0"/>
            </a:br>
            <a:r>
              <a:rPr lang="hu-HU" dirty="0" smtClean="0"/>
              <a:t/>
            </a:r>
            <a:br>
              <a:rPr lang="hu-HU" dirty="0" smtClean="0"/>
            </a:br>
            <a:r>
              <a:rPr lang="hu-HU" sz="5600" b="1" dirty="0" smtClean="0"/>
              <a:t>Géza Horváth</a:t>
            </a:r>
            <a:br>
              <a:rPr lang="hu-HU" sz="5600" b="1" dirty="0" smtClean="0"/>
            </a:br>
            <a:r>
              <a:rPr lang="hu-HU" sz="5600" b="1" dirty="0" smtClean="0"/>
              <a:t/>
            </a:r>
            <a:br>
              <a:rPr lang="hu-HU" sz="5600" b="1" dirty="0" smtClean="0"/>
            </a:br>
            <a:r>
              <a:rPr lang="hu-HU" sz="5600" b="1" dirty="0" err="1" smtClean="0"/>
              <a:t>Protestantische</a:t>
            </a:r>
            <a:r>
              <a:rPr lang="hu-HU" sz="5600" b="1" dirty="0" smtClean="0"/>
              <a:t> </a:t>
            </a:r>
            <a:r>
              <a:rPr lang="hu-HU" sz="5600" b="1" dirty="0" err="1" smtClean="0"/>
              <a:t>Traditionen</a:t>
            </a:r>
            <a:r>
              <a:rPr lang="hu-HU" sz="5600" b="1" dirty="0" smtClean="0"/>
              <a:t> in der </a:t>
            </a:r>
            <a:r>
              <a:rPr lang="hu-HU" sz="5600" b="1" dirty="0" err="1" smtClean="0"/>
              <a:t>deutschsprachigen</a:t>
            </a:r>
            <a:r>
              <a:rPr lang="hu-HU" sz="5600" b="1" dirty="0" smtClean="0"/>
              <a:t> </a:t>
            </a:r>
            <a:r>
              <a:rPr lang="hu-HU" sz="5600" b="1" dirty="0" err="1" smtClean="0"/>
              <a:t>Literatur</a:t>
            </a:r>
            <a:r>
              <a:rPr lang="hu-HU" sz="5600" b="1" dirty="0"/>
              <a:t> </a:t>
            </a:r>
            <a:r>
              <a:rPr lang="hu-HU" sz="5600" b="1" dirty="0" smtClean="0"/>
              <a:t>VIII.</a:t>
            </a:r>
            <a:r>
              <a:rPr lang="hu-HU" sz="5600" dirty="0" smtClean="0"/>
              <a:t/>
            </a:r>
            <a:br>
              <a:rPr lang="hu-HU" sz="5600" dirty="0" smtClean="0"/>
            </a:br>
            <a:endParaRPr lang="hu-HU" sz="5600"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309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0" y="1017647"/>
            <a:ext cx="10515600" cy="1325563"/>
          </a:xfrm>
        </p:spPr>
        <p:txBody>
          <a:bodyPr>
            <a:normAutofit/>
          </a:bodyPr>
          <a:lstStyle/>
          <a:p>
            <a:pPr algn="ctr"/>
            <a:r>
              <a:rPr lang="hu-HU" sz="3600" b="1" dirty="0" smtClean="0"/>
              <a:t>Der </a:t>
            </a:r>
            <a:r>
              <a:rPr lang="hu-HU" sz="3600" b="1" dirty="0" err="1" smtClean="0"/>
              <a:t>historische</a:t>
            </a:r>
            <a:r>
              <a:rPr lang="hu-HU" sz="3600" b="1" dirty="0" smtClean="0"/>
              <a:t> </a:t>
            </a:r>
            <a:r>
              <a:rPr lang="hu-HU" sz="3600" b="1" dirty="0" err="1" smtClean="0"/>
              <a:t>Hintergrund</a:t>
            </a:r>
            <a:endParaRPr lang="hu-HU" sz="3600" b="1" dirty="0"/>
          </a:p>
        </p:txBody>
      </p:sp>
      <p:sp>
        <p:nvSpPr>
          <p:cNvPr id="3" name="Tartalom helye 2"/>
          <p:cNvSpPr>
            <a:spLocks noGrp="1"/>
          </p:cNvSpPr>
          <p:nvPr>
            <p:ph idx="1"/>
          </p:nvPr>
        </p:nvSpPr>
        <p:spPr>
          <a:xfrm>
            <a:off x="812320" y="2343210"/>
            <a:ext cx="10515600" cy="4351338"/>
          </a:xfrm>
        </p:spPr>
        <p:txBody>
          <a:bodyPr>
            <a:normAutofit/>
          </a:bodyPr>
          <a:lstStyle/>
          <a:p>
            <a:pPr marL="0" indent="0">
              <a:buNone/>
            </a:pPr>
            <a:r>
              <a:rPr lang="hu-HU" sz="2400" dirty="0"/>
              <a:t>D</a:t>
            </a:r>
            <a:r>
              <a:rPr lang="hu-HU" sz="2400" dirty="0" smtClean="0"/>
              <a:t>ie </a:t>
            </a:r>
            <a:r>
              <a:rPr lang="hu-HU" sz="2400" dirty="0" err="1"/>
              <a:t>Geschichte</a:t>
            </a:r>
            <a:r>
              <a:rPr lang="hu-HU" sz="2400" dirty="0"/>
              <a:t> </a:t>
            </a:r>
            <a:r>
              <a:rPr lang="hu-HU" sz="2400" dirty="0" err="1"/>
              <a:t>spielt</a:t>
            </a:r>
            <a:r>
              <a:rPr lang="hu-HU" sz="2400" dirty="0"/>
              <a:t> </a:t>
            </a:r>
            <a:r>
              <a:rPr lang="hu-HU" sz="2400" dirty="0" err="1"/>
              <a:t>vor</a:t>
            </a:r>
            <a:r>
              <a:rPr lang="hu-HU" sz="2400" dirty="0"/>
              <a:t> </a:t>
            </a:r>
            <a:r>
              <a:rPr lang="hu-HU" sz="2400" dirty="0" err="1"/>
              <a:t>dem</a:t>
            </a:r>
            <a:r>
              <a:rPr lang="hu-HU" sz="2400" dirty="0"/>
              <a:t> </a:t>
            </a:r>
            <a:r>
              <a:rPr lang="hu-HU" sz="2400" b="1" dirty="0"/>
              <a:t>4. </a:t>
            </a:r>
            <a:r>
              <a:rPr lang="hu-HU" sz="2400" b="1" dirty="0" err="1"/>
              <a:t>Koalitionskrieg</a:t>
            </a:r>
            <a:r>
              <a:rPr lang="hu-HU" sz="2400" b="1" dirty="0"/>
              <a:t> </a:t>
            </a:r>
            <a:r>
              <a:rPr lang="hu-HU" sz="2400" dirty="0"/>
              <a:t>(1806-1807: </a:t>
            </a:r>
            <a:r>
              <a:rPr lang="hu-HU" sz="2400" b="1" dirty="0" err="1" smtClean="0"/>
              <a:t>Napoleon</a:t>
            </a:r>
            <a:r>
              <a:rPr lang="hu-HU" sz="2400" dirty="0" smtClean="0"/>
              <a:t> </a:t>
            </a:r>
            <a:r>
              <a:rPr lang="hu-HU" sz="2400" dirty="0"/>
              <a:t>+ </a:t>
            </a:r>
            <a:r>
              <a:rPr lang="hu-HU" sz="2400" b="1" dirty="0" err="1"/>
              <a:t>Rheinbund</a:t>
            </a:r>
            <a:r>
              <a:rPr lang="hu-HU" sz="2400" dirty="0"/>
              <a:t> /</a:t>
            </a:r>
            <a:r>
              <a:rPr lang="hu-HU" sz="2400" dirty="0" smtClean="0"/>
              <a:t>1806-1813: </a:t>
            </a:r>
            <a:r>
              <a:rPr lang="hu-HU" sz="2400" dirty="0" err="1" smtClean="0"/>
              <a:t>Staatenbund</a:t>
            </a:r>
            <a:r>
              <a:rPr lang="hu-HU" sz="2400" dirty="0"/>
              <a:t> </a:t>
            </a:r>
            <a:r>
              <a:rPr lang="hu-HU" sz="2400" dirty="0" smtClean="0"/>
              <a:t>– </a:t>
            </a:r>
            <a:r>
              <a:rPr lang="hu-HU" sz="2400" dirty="0" err="1"/>
              <a:t>Amtssprache</a:t>
            </a:r>
            <a:r>
              <a:rPr lang="hu-HU" sz="2400" dirty="0"/>
              <a:t>: </a:t>
            </a:r>
            <a:r>
              <a:rPr lang="hu-HU" sz="2400" dirty="0" err="1"/>
              <a:t>Französisch</a:t>
            </a:r>
            <a:r>
              <a:rPr lang="hu-HU" sz="2400" dirty="0"/>
              <a:t>, Protektor u. </a:t>
            </a:r>
            <a:r>
              <a:rPr lang="hu-HU" sz="2400" dirty="0" err="1"/>
              <a:t>Regierungschef</a:t>
            </a:r>
            <a:r>
              <a:rPr lang="hu-HU" sz="2400" dirty="0"/>
              <a:t>: </a:t>
            </a:r>
            <a:r>
              <a:rPr lang="hu-HU" sz="2400" dirty="0" err="1"/>
              <a:t>Napoleon</a:t>
            </a:r>
            <a:r>
              <a:rPr lang="hu-HU" sz="2400" dirty="0"/>
              <a:t> – mit </a:t>
            </a:r>
            <a:r>
              <a:rPr lang="hu-HU" sz="2400" dirty="0" err="1"/>
              <a:t>Fürstentümern</a:t>
            </a:r>
            <a:r>
              <a:rPr lang="hu-HU" sz="2400" dirty="0"/>
              <a:t>, die </a:t>
            </a:r>
            <a:r>
              <a:rPr lang="hu-HU" sz="2400" dirty="0" err="1"/>
              <a:t>aus</a:t>
            </a:r>
            <a:r>
              <a:rPr lang="hu-HU" sz="2400" dirty="0"/>
              <a:t> </a:t>
            </a:r>
            <a:r>
              <a:rPr lang="hu-HU" sz="2400" dirty="0" err="1"/>
              <a:t>dem</a:t>
            </a:r>
            <a:r>
              <a:rPr lang="hu-HU" sz="2400" dirty="0"/>
              <a:t> </a:t>
            </a:r>
            <a:r>
              <a:rPr lang="hu-HU" sz="2400" dirty="0" smtClean="0"/>
              <a:t>HRR </a:t>
            </a:r>
            <a:r>
              <a:rPr lang="hu-HU" sz="2400" dirty="0" err="1"/>
              <a:t>austraten</a:t>
            </a:r>
            <a:r>
              <a:rPr lang="hu-HU" sz="2400" dirty="0"/>
              <a:t>; </a:t>
            </a:r>
            <a:r>
              <a:rPr lang="hu-HU" sz="2400" dirty="0" err="1"/>
              <a:t>Höhepunkt</a:t>
            </a:r>
            <a:r>
              <a:rPr lang="hu-HU" sz="2400" dirty="0"/>
              <a:t> 1808: 4 </a:t>
            </a:r>
            <a:r>
              <a:rPr lang="hu-HU" sz="2400" dirty="0" err="1"/>
              <a:t>Königreiche</a:t>
            </a:r>
            <a:r>
              <a:rPr lang="hu-HU" sz="2400" dirty="0"/>
              <a:t>: </a:t>
            </a:r>
            <a:r>
              <a:rPr lang="hu-HU" sz="2400" dirty="0" err="1"/>
              <a:t>Bayern</a:t>
            </a:r>
            <a:r>
              <a:rPr lang="hu-HU" sz="2400" dirty="0"/>
              <a:t>, Württemberg, </a:t>
            </a:r>
            <a:r>
              <a:rPr lang="hu-HU" sz="2400" dirty="0" err="1"/>
              <a:t>Sachsen</a:t>
            </a:r>
            <a:r>
              <a:rPr lang="hu-HU" sz="2400" dirty="0"/>
              <a:t>, </a:t>
            </a:r>
            <a:r>
              <a:rPr lang="hu-HU" sz="2400" dirty="0" err="1"/>
              <a:t>Westphalen</a:t>
            </a:r>
            <a:r>
              <a:rPr lang="hu-HU" sz="2400" dirty="0"/>
              <a:t> + 5 </a:t>
            </a:r>
            <a:r>
              <a:rPr lang="hu-HU" sz="2400" dirty="0" err="1"/>
              <a:t>Großherzogtümer</a:t>
            </a:r>
            <a:r>
              <a:rPr lang="hu-HU" sz="2400" dirty="0"/>
              <a:t> + 13 </a:t>
            </a:r>
            <a:r>
              <a:rPr lang="hu-HU" sz="2400" dirty="0" err="1"/>
              <a:t>Herzogtürmer</a:t>
            </a:r>
            <a:r>
              <a:rPr lang="hu-HU" sz="2400" dirty="0"/>
              <a:t>, + 7 </a:t>
            </a:r>
            <a:r>
              <a:rPr lang="hu-HU" sz="2400" dirty="0" err="1"/>
              <a:t>Fürstentümer</a:t>
            </a:r>
            <a:r>
              <a:rPr lang="hu-HU" sz="2400" dirty="0"/>
              <a:t> </a:t>
            </a:r>
            <a:r>
              <a:rPr lang="hu-HU" sz="2400" dirty="0">
                <a:solidFill>
                  <a:srgbClr val="C00000"/>
                </a:solidFill>
              </a:rPr>
              <a:t>↔</a:t>
            </a:r>
            <a:r>
              <a:rPr lang="hu-HU" sz="2400" dirty="0"/>
              <a:t> </a:t>
            </a:r>
            <a:r>
              <a:rPr lang="hu-HU" sz="2400" b="1" dirty="0" err="1"/>
              <a:t>Preußen</a:t>
            </a:r>
            <a:r>
              <a:rPr lang="hu-HU" sz="2400" b="1" dirty="0"/>
              <a:t> + </a:t>
            </a:r>
            <a:r>
              <a:rPr lang="hu-HU" sz="2400" b="1" dirty="0" err="1"/>
              <a:t>Russland</a:t>
            </a:r>
            <a:r>
              <a:rPr lang="hu-HU" sz="2400" dirty="0"/>
              <a:t>): </a:t>
            </a:r>
            <a:r>
              <a:rPr lang="hu-HU" sz="2400" dirty="0" err="1"/>
              <a:t>N</a:t>
            </a:r>
            <a:r>
              <a:rPr lang="hu-HU" sz="2400" dirty="0" err="1" smtClean="0"/>
              <a:t>iederlage</a:t>
            </a:r>
            <a:r>
              <a:rPr lang="hu-HU" sz="2400" dirty="0" smtClean="0"/>
              <a:t> </a:t>
            </a:r>
            <a:r>
              <a:rPr lang="hu-HU" sz="2400" dirty="0" err="1"/>
              <a:t>Preußens</a:t>
            </a:r>
            <a:r>
              <a:rPr lang="hu-HU" sz="2400" dirty="0"/>
              <a:t> </a:t>
            </a:r>
            <a:r>
              <a:rPr lang="hu-HU" sz="2400" dirty="0" err="1"/>
              <a:t>gegen</a:t>
            </a:r>
            <a:r>
              <a:rPr lang="hu-HU" sz="2400" dirty="0"/>
              <a:t> </a:t>
            </a:r>
            <a:r>
              <a:rPr lang="hu-HU" sz="2400" dirty="0" err="1"/>
              <a:t>Napoleon</a:t>
            </a:r>
            <a:r>
              <a:rPr lang="hu-HU" sz="2400" dirty="0"/>
              <a:t> (</a:t>
            </a:r>
            <a:r>
              <a:rPr lang="hu-HU" sz="2400" dirty="0" err="1"/>
              <a:t>Schlacht</a:t>
            </a:r>
            <a:r>
              <a:rPr lang="hu-HU" sz="2400" dirty="0"/>
              <a:t> </a:t>
            </a:r>
            <a:r>
              <a:rPr lang="hu-HU" sz="2400" dirty="0" err="1"/>
              <a:t>bei</a:t>
            </a:r>
            <a:r>
              <a:rPr lang="hu-HU" sz="2400" dirty="0"/>
              <a:t> </a:t>
            </a:r>
            <a:r>
              <a:rPr lang="hu-HU" sz="2400" dirty="0" err="1"/>
              <a:t>Friedland</a:t>
            </a:r>
            <a:r>
              <a:rPr lang="hu-HU" sz="2400" dirty="0"/>
              <a:t> – </a:t>
            </a:r>
            <a:r>
              <a:rPr lang="hu-HU" sz="2400" dirty="0" err="1"/>
              <a:t>Frieden</a:t>
            </a:r>
            <a:r>
              <a:rPr lang="hu-HU" sz="2400" dirty="0"/>
              <a:t> v. </a:t>
            </a:r>
            <a:r>
              <a:rPr lang="hu-HU" sz="2400" dirty="0" err="1"/>
              <a:t>Tilsit</a:t>
            </a:r>
            <a:r>
              <a:rPr lang="hu-HU" sz="2400" dirty="0"/>
              <a:t>: P. </a:t>
            </a:r>
            <a:r>
              <a:rPr lang="hu-HU" sz="2400" dirty="0" err="1"/>
              <a:t>verliert</a:t>
            </a:r>
            <a:r>
              <a:rPr lang="hu-HU" sz="2400" dirty="0"/>
              <a:t> die </a:t>
            </a:r>
            <a:r>
              <a:rPr lang="hu-HU" sz="2400" dirty="0" err="1"/>
              <a:t>Hälfte</a:t>
            </a:r>
            <a:r>
              <a:rPr lang="hu-HU" sz="2400" dirty="0"/>
              <a:t> </a:t>
            </a:r>
            <a:r>
              <a:rPr lang="hu-HU" sz="2400" dirty="0" err="1"/>
              <a:t>seines</a:t>
            </a:r>
            <a:r>
              <a:rPr lang="hu-HU" sz="2400" dirty="0"/>
              <a:t> </a:t>
            </a:r>
            <a:r>
              <a:rPr lang="hu-HU" sz="2400" dirty="0" err="1" smtClean="0"/>
              <a:t>Gebietes</a:t>
            </a:r>
            <a:r>
              <a:rPr lang="hu-HU" sz="2400" dirty="0" smtClean="0"/>
              <a:t>.</a:t>
            </a:r>
            <a:endParaRPr lang="hu-HU" sz="2400" dirty="0"/>
          </a:p>
          <a:p>
            <a:pPr marL="0" indent="0" algn="ctr">
              <a:buNone/>
            </a:pPr>
            <a:r>
              <a:rPr lang="hu-HU" b="1" dirty="0" err="1" smtClean="0">
                <a:solidFill>
                  <a:srgbClr val="C00000"/>
                </a:solidFill>
              </a:rPr>
              <a:t>Schlacht</a:t>
            </a:r>
            <a:r>
              <a:rPr lang="hu-HU" b="1" dirty="0" smtClean="0">
                <a:solidFill>
                  <a:srgbClr val="C00000"/>
                </a:solidFill>
              </a:rPr>
              <a:t> </a:t>
            </a:r>
            <a:r>
              <a:rPr lang="hu-HU" b="1" dirty="0" err="1">
                <a:solidFill>
                  <a:srgbClr val="C00000"/>
                </a:solidFill>
              </a:rPr>
              <a:t>bei</a:t>
            </a:r>
            <a:r>
              <a:rPr lang="hu-HU" b="1" dirty="0">
                <a:solidFill>
                  <a:srgbClr val="C00000"/>
                </a:solidFill>
              </a:rPr>
              <a:t> Jena u. </a:t>
            </a:r>
            <a:r>
              <a:rPr lang="hu-HU" b="1" dirty="0" err="1" smtClean="0">
                <a:solidFill>
                  <a:srgbClr val="C00000"/>
                </a:solidFill>
              </a:rPr>
              <a:t>Auerstedt</a:t>
            </a:r>
            <a:r>
              <a:rPr lang="hu-HU" b="1" dirty="0" smtClean="0">
                <a:solidFill>
                  <a:srgbClr val="C00000"/>
                </a:solidFill>
              </a:rPr>
              <a:t> </a:t>
            </a:r>
            <a:r>
              <a:rPr lang="hu-HU" b="1" dirty="0">
                <a:solidFill>
                  <a:srgbClr val="C00000"/>
                </a:solidFill>
              </a:rPr>
              <a:t>am </a:t>
            </a:r>
            <a:r>
              <a:rPr lang="hu-HU" b="1" dirty="0" smtClean="0">
                <a:solidFill>
                  <a:srgbClr val="C00000"/>
                </a:solidFill>
              </a:rPr>
              <a:t>14</a:t>
            </a:r>
            <a:r>
              <a:rPr lang="hu-HU" b="1" dirty="0">
                <a:solidFill>
                  <a:srgbClr val="C00000"/>
                </a:solidFill>
              </a:rPr>
              <a:t>. Okt. </a:t>
            </a:r>
            <a:r>
              <a:rPr lang="hu-HU" b="1" dirty="0" smtClean="0">
                <a:solidFill>
                  <a:srgbClr val="C00000"/>
                </a:solidFill>
              </a:rPr>
              <a:t>1806 – </a:t>
            </a:r>
            <a:r>
              <a:rPr lang="hu-HU" b="1" dirty="0" err="1" smtClean="0">
                <a:solidFill>
                  <a:srgbClr val="C00000"/>
                </a:solidFill>
              </a:rPr>
              <a:t>Aufhebung</a:t>
            </a:r>
            <a:r>
              <a:rPr lang="hu-HU" b="1" dirty="0" smtClean="0">
                <a:solidFill>
                  <a:srgbClr val="C00000"/>
                </a:solidFill>
              </a:rPr>
              <a:t> des HRR!!!</a:t>
            </a:r>
            <a:endParaRPr lang="hu-HU" b="1" dirty="0"/>
          </a:p>
          <a:p>
            <a:pPr marL="0" indent="0">
              <a:buNone/>
            </a:pPr>
            <a:r>
              <a:rPr lang="hu-HU" sz="2200" dirty="0" smtClean="0"/>
              <a:t>(</a:t>
            </a:r>
            <a:r>
              <a:rPr lang="hu-HU" sz="2200" dirty="0" err="1" smtClean="0"/>
              <a:t>Bülows</a:t>
            </a:r>
            <a:r>
              <a:rPr lang="hu-HU" sz="2200" dirty="0" smtClean="0"/>
              <a:t> </a:t>
            </a:r>
            <a:r>
              <a:rPr lang="hu-HU" sz="2200" dirty="0" err="1"/>
              <a:t>letzter</a:t>
            </a:r>
            <a:r>
              <a:rPr lang="hu-HU" sz="2200" dirty="0"/>
              <a:t> </a:t>
            </a:r>
            <a:r>
              <a:rPr lang="hu-HU" sz="2200" dirty="0" err="1"/>
              <a:t>Brief</a:t>
            </a:r>
            <a:r>
              <a:rPr lang="hu-HU" sz="2200" dirty="0"/>
              <a:t> an </a:t>
            </a:r>
            <a:r>
              <a:rPr lang="hu-HU" sz="2200" dirty="0" err="1"/>
              <a:t>Sander</a:t>
            </a:r>
            <a:r>
              <a:rPr lang="hu-HU" sz="2200" dirty="0"/>
              <a:t> </a:t>
            </a:r>
            <a:r>
              <a:rPr lang="hu-HU" sz="2200" dirty="0" err="1"/>
              <a:t>im</a:t>
            </a:r>
            <a:r>
              <a:rPr lang="hu-HU" sz="2200" dirty="0"/>
              <a:t> Kap. 20. v. 14. </a:t>
            </a:r>
            <a:r>
              <a:rPr lang="hu-HU" sz="2200" dirty="0" err="1"/>
              <a:t>Sept</a:t>
            </a:r>
            <a:r>
              <a:rPr lang="hu-HU" sz="2200" dirty="0"/>
              <a:t>. 1806 – </a:t>
            </a:r>
            <a:r>
              <a:rPr lang="hu-HU" sz="2200" dirty="0" err="1"/>
              <a:t>noch</a:t>
            </a:r>
            <a:r>
              <a:rPr lang="hu-HU" sz="2200" dirty="0"/>
              <a:t> </a:t>
            </a:r>
            <a:r>
              <a:rPr lang="hu-HU" sz="2200" dirty="0" err="1"/>
              <a:t>kurz</a:t>
            </a:r>
            <a:r>
              <a:rPr lang="hu-HU" sz="2200" dirty="0"/>
              <a:t> </a:t>
            </a:r>
            <a:r>
              <a:rPr lang="hu-HU" sz="2200" dirty="0" err="1"/>
              <a:t>vor</a:t>
            </a:r>
            <a:r>
              <a:rPr lang="hu-HU" sz="2200" dirty="0"/>
              <a:t> der </a:t>
            </a:r>
            <a:r>
              <a:rPr lang="hu-HU" sz="2200" dirty="0" err="1"/>
              <a:t>Schlacht</a:t>
            </a:r>
            <a:r>
              <a:rPr lang="hu-HU" sz="2200" dirty="0"/>
              <a:t> – </a:t>
            </a:r>
            <a:r>
              <a:rPr lang="hu-HU" sz="2200" dirty="0" err="1"/>
              <a:t>das</a:t>
            </a:r>
            <a:r>
              <a:rPr lang="hu-HU" sz="2200" dirty="0"/>
              <a:t> </a:t>
            </a:r>
            <a:r>
              <a:rPr lang="hu-HU" sz="2200" dirty="0" err="1"/>
              <a:t>letzte</a:t>
            </a:r>
            <a:r>
              <a:rPr lang="hu-HU" sz="2200" dirty="0"/>
              <a:t>, 21. Kap.: </a:t>
            </a:r>
            <a:r>
              <a:rPr lang="hu-HU" sz="2200" dirty="0" err="1"/>
              <a:t>Brief</a:t>
            </a:r>
            <a:r>
              <a:rPr lang="hu-HU" sz="2200" dirty="0"/>
              <a:t>  der </a:t>
            </a:r>
            <a:r>
              <a:rPr lang="hu-HU" sz="2200" dirty="0" err="1"/>
              <a:t>Victoire</a:t>
            </a:r>
            <a:r>
              <a:rPr lang="hu-HU" sz="2200" dirty="0"/>
              <a:t> von </a:t>
            </a:r>
            <a:r>
              <a:rPr lang="hu-HU" sz="2200" dirty="0" err="1"/>
              <a:t>Schach</a:t>
            </a:r>
            <a:r>
              <a:rPr lang="hu-HU" sz="2200" dirty="0"/>
              <a:t> an </a:t>
            </a:r>
            <a:r>
              <a:rPr lang="hu-HU" sz="2200" dirty="0" err="1"/>
              <a:t>Lisette</a:t>
            </a:r>
            <a:r>
              <a:rPr lang="hu-HU" sz="2200" dirty="0"/>
              <a:t> von </a:t>
            </a:r>
            <a:r>
              <a:rPr lang="hu-HU" sz="2200" dirty="0" err="1"/>
              <a:t>Perbendt</a:t>
            </a:r>
            <a:r>
              <a:rPr lang="hu-HU" sz="2200" dirty="0"/>
              <a:t> </a:t>
            </a:r>
            <a:r>
              <a:rPr lang="hu-HU" sz="2200" dirty="0" err="1"/>
              <a:t>aus</a:t>
            </a:r>
            <a:r>
              <a:rPr lang="hu-HU" sz="2200" dirty="0"/>
              <a:t> Rom, v. 18. aug. 1807 – </a:t>
            </a:r>
            <a:r>
              <a:rPr lang="hu-HU" sz="2200" dirty="0" err="1"/>
              <a:t>schon</a:t>
            </a:r>
            <a:r>
              <a:rPr lang="hu-HU" sz="2200" dirty="0"/>
              <a:t> </a:t>
            </a:r>
            <a:r>
              <a:rPr lang="hu-HU" sz="2200" dirty="0" err="1"/>
              <a:t>fast</a:t>
            </a:r>
            <a:r>
              <a:rPr lang="hu-HU" sz="2200" dirty="0"/>
              <a:t> 1 </a:t>
            </a:r>
            <a:r>
              <a:rPr lang="hu-HU" sz="2200" dirty="0" err="1"/>
              <a:t>Jahr</a:t>
            </a:r>
            <a:r>
              <a:rPr lang="hu-HU" sz="2200" dirty="0"/>
              <a:t> nach der </a:t>
            </a:r>
            <a:r>
              <a:rPr lang="hu-HU" sz="2200" dirty="0" err="1"/>
              <a:t>Schlacht</a:t>
            </a:r>
            <a:r>
              <a:rPr lang="hu-HU" sz="2200" dirty="0"/>
              <a:t>!!!)</a:t>
            </a:r>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885878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1" y="1207698"/>
            <a:ext cx="10515600" cy="521283"/>
          </a:xfrm>
        </p:spPr>
        <p:txBody>
          <a:bodyPr>
            <a:noAutofit/>
          </a:bodyPr>
          <a:lstStyle/>
          <a:p>
            <a:pPr algn="ctr"/>
            <a:r>
              <a:rPr lang="hu-HU" sz="3600" dirty="0" err="1" smtClean="0"/>
              <a:t>Figurenkonstellation</a:t>
            </a:r>
            <a:endParaRPr lang="hu-HU" sz="3600" dirty="0"/>
          </a:p>
        </p:txBody>
      </p:sp>
      <p:sp>
        <p:nvSpPr>
          <p:cNvPr id="3" name="Tartalom helye 2"/>
          <p:cNvSpPr>
            <a:spLocks noGrp="1"/>
          </p:cNvSpPr>
          <p:nvPr>
            <p:ph idx="1"/>
          </p:nvPr>
        </p:nvSpPr>
        <p:spPr>
          <a:xfrm>
            <a:off x="812321" y="1745529"/>
            <a:ext cx="10515600" cy="5486400"/>
          </a:xfrm>
        </p:spPr>
        <p:txBody>
          <a:bodyPr>
            <a:normAutofit fontScale="70000" lnSpcReduction="20000"/>
          </a:bodyPr>
          <a:lstStyle/>
          <a:p>
            <a:pPr marL="0" indent="0">
              <a:buNone/>
            </a:pPr>
            <a:r>
              <a:rPr lang="hu-HU" b="1" dirty="0" smtClean="0"/>
              <a:t>	</a:t>
            </a:r>
            <a:r>
              <a:rPr lang="hu-HU" sz="3400" b="1" dirty="0" err="1" smtClean="0"/>
              <a:t>Schach</a:t>
            </a:r>
            <a:r>
              <a:rPr lang="hu-HU" sz="3400" b="1" dirty="0" smtClean="0"/>
              <a:t> von </a:t>
            </a:r>
            <a:r>
              <a:rPr lang="hu-HU" sz="3400" b="1" dirty="0" err="1"/>
              <a:t>Wuthenow</a:t>
            </a:r>
            <a:endParaRPr lang="hu-HU" sz="3400" dirty="0"/>
          </a:p>
          <a:p>
            <a:pPr marL="0" indent="0">
              <a:buNone/>
            </a:pPr>
            <a:r>
              <a:rPr lang="hu-HU" dirty="0"/>
              <a:t>(</a:t>
            </a:r>
            <a:r>
              <a:rPr lang="hu-HU" dirty="0" err="1"/>
              <a:t>Rittmeister</a:t>
            </a:r>
            <a:r>
              <a:rPr lang="hu-HU" dirty="0"/>
              <a:t> </a:t>
            </a:r>
            <a:r>
              <a:rPr lang="hu-HU" dirty="0" err="1"/>
              <a:t>im</a:t>
            </a:r>
            <a:r>
              <a:rPr lang="hu-HU" dirty="0"/>
              <a:t> Regiment </a:t>
            </a:r>
            <a:r>
              <a:rPr lang="hu-HU" dirty="0" err="1"/>
              <a:t>Gensdarmes</a:t>
            </a:r>
            <a:r>
              <a:rPr lang="hu-HU" dirty="0"/>
              <a:t>)	</a:t>
            </a:r>
            <a:r>
              <a:rPr lang="hu-HU" dirty="0" smtClean="0"/>
              <a:t>    ~</a:t>
            </a:r>
            <a:r>
              <a:rPr lang="hu-HU" dirty="0"/>
              <a:t>	</a:t>
            </a:r>
            <a:r>
              <a:rPr lang="hu-HU" i="1" dirty="0" err="1"/>
              <a:t>Prinz</a:t>
            </a:r>
            <a:r>
              <a:rPr lang="hu-HU" i="1" dirty="0"/>
              <a:t> Louis Ferdinand</a:t>
            </a:r>
            <a:endParaRPr lang="hu-HU" dirty="0"/>
          </a:p>
          <a:p>
            <a:pPr marL="0" indent="0">
              <a:buNone/>
            </a:pPr>
            <a:endParaRPr lang="hu-HU" b="1" dirty="0" smtClean="0"/>
          </a:p>
          <a:p>
            <a:pPr marL="0" indent="0">
              <a:buNone/>
            </a:pPr>
            <a:r>
              <a:rPr lang="hu-HU" b="1" dirty="0" smtClean="0"/>
              <a:t>	</a:t>
            </a:r>
            <a:r>
              <a:rPr lang="hu-HU" sz="3400" b="1" dirty="0" err="1" smtClean="0"/>
              <a:t>Josephine</a:t>
            </a:r>
            <a:r>
              <a:rPr lang="hu-HU" sz="3400" b="1" dirty="0" smtClean="0"/>
              <a:t> </a:t>
            </a:r>
            <a:r>
              <a:rPr lang="hu-HU" sz="3400" b="1" dirty="0"/>
              <a:t>von </a:t>
            </a:r>
            <a:r>
              <a:rPr lang="hu-HU" sz="3400" b="1" dirty="0" err="1"/>
              <a:t>Carayon</a:t>
            </a:r>
            <a:r>
              <a:rPr lang="hu-HU" sz="3400" dirty="0"/>
              <a:t> </a:t>
            </a:r>
            <a:r>
              <a:rPr lang="hu-HU" dirty="0"/>
              <a:t>(</a:t>
            </a:r>
            <a:r>
              <a:rPr lang="hu-HU" dirty="0" err="1" smtClean="0"/>
              <a:t>Salon</a:t>
            </a:r>
            <a:r>
              <a:rPr lang="hu-HU" dirty="0" smtClean="0"/>
              <a:t>)</a:t>
            </a:r>
            <a:r>
              <a:rPr lang="hu-HU" dirty="0"/>
              <a:t> </a:t>
            </a:r>
            <a:r>
              <a:rPr lang="hu-HU" dirty="0" smtClean="0"/>
              <a:t>  →</a:t>
            </a:r>
            <a:r>
              <a:rPr lang="hu-HU" dirty="0"/>
              <a:t>	</a:t>
            </a:r>
            <a:r>
              <a:rPr lang="hu-HU" i="1" dirty="0" smtClean="0"/>
              <a:t>König </a:t>
            </a:r>
            <a:r>
              <a:rPr lang="hu-HU" i="1" dirty="0"/>
              <a:t>von </a:t>
            </a:r>
            <a:r>
              <a:rPr lang="hu-HU" i="1" dirty="0" err="1"/>
              <a:t>Preußen</a:t>
            </a:r>
            <a:r>
              <a:rPr lang="hu-HU" i="1" dirty="0"/>
              <a:t> (Friedrich Wilhelm III.)</a:t>
            </a:r>
            <a:endParaRPr lang="hu-HU" dirty="0"/>
          </a:p>
          <a:p>
            <a:pPr marL="0" indent="0">
              <a:buNone/>
            </a:pPr>
            <a:r>
              <a:rPr lang="hu-HU" dirty="0" err="1" smtClean="0"/>
              <a:t>Schöne</a:t>
            </a:r>
            <a:r>
              <a:rPr lang="hu-HU" dirty="0" smtClean="0"/>
              <a:t> </a:t>
            </a:r>
            <a:r>
              <a:rPr lang="hu-HU" dirty="0" err="1"/>
              <a:t>Witwe</a:t>
            </a:r>
            <a:r>
              <a:rPr lang="hu-HU" dirty="0"/>
              <a:t> 37 </a:t>
            </a:r>
            <a:r>
              <a:rPr lang="hu-HU" dirty="0" err="1"/>
              <a:t>Jahre</a:t>
            </a:r>
            <a:r>
              <a:rPr lang="hu-HU" dirty="0"/>
              <a:t> alt, </a:t>
            </a:r>
            <a:r>
              <a:rPr lang="hu-HU" dirty="0" err="1"/>
              <a:t>Bürgerfamilie</a:t>
            </a:r>
            <a:r>
              <a:rPr lang="hu-HU" dirty="0"/>
              <a:t>, </a:t>
            </a:r>
            <a:r>
              <a:rPr lang="hu-HU" dirty="0" err="1"/>
              <a:t>ihr</a:t>
            </a:r>
            <a:r>
              <a:rPr lang="hu-HU" dirty="0"/>
              <a:t> Mann </a:t>
            </a:r>
            <a:r>
              <a:rPr lang="hu-HU" dirty="0" err="1"/>
              <a:t>franz</a:t>
            </a:r>
            <a:r>
              <a:rPr lang="hu-HU" dirty="0"/>
              <a:t>. </a:t>
            </a:r>
            <a:r>
              <a:rPr lang="hu-HU" dirty="0" err="1"/>
              <a:t>Adelsfamilie</a:t>
            </a:r>
            <a:r>
              <a:rPr lang="hu-HU" dirty="0"/>
              <a:t>)</a:t>
            </a:r>
          </a:p>
          <a:p>
            <a:pPr marL="0" indent="0">
              <a:buNone/>
            </a:pPr>
            <a:endParaRPr lang="hu-HU" b="1" dirty="0" smtClean="0"/>
          </a:p>
          <a:p>
            <a:pPr marL="0" indent="0">
              <a:buNone/>
            </a:pPr>
            <a:r>
              <a:rPr lang="hu-HU" b="1" dirty="0" smtClean="0"/>
              <a:t>	</a:t>
            </a:r>
            <a:r>
              <a:rPr lang="hu-HU" sz="3400" b="1" dirty="0" err="1" smtClean="0"/>
              <a:t>Victoire</a:t>
            </a:r>
            <a:r>
              <a:rPr lang="hu-HU" sz="3400" dirty="0" smtClean="0"/>
              <a:t> </a:t>
            </a:r>
            <a:r>
              <a:rPr lang="hu-HU" dirty="0"/>
              <a:t>(</a:t>
            </a:r>
            <a:r>
              <a:rPr lang="hu-HU" dirty="0" err="1"/>
              <a:t>ihre</a:t>
            </a:r>
            <a:r>
              <a:rPr lang="hu-HU" dirty="0"/>
              <a:t> </a:t>
            </a:r>
            <a:r>
              <a:rPr lang="hu-HU" dirty="0" err="1"/>
              <a:t>Tochter</a:t>
            </a:r>
            <a:r>
              <a:rPr lang="hu-HU" dirty="0"/>
              <a:t> – </a:t>
            </a:r>
            <a:r>
              <a:rPr lang="hu-HU" dirty="0" err="1"/>
              <a:t>Blattern</a:t>
            </a:r>
            <a:r>
              <a:rPr lang="hu-HU" dirty="0"/>
              <a:t>)</a:t>
            </a:r>
          </a:p>
          <a:p>
            <a:pPr marL="0" lvl="0" indent="0">
              <a:buNone/>
            </a:pPr>
            <a:r>
              <a:rPr lang="hu-HU" dirty="0" smtClean="0"/>
              <a:t>	nach </a:t>
            </a:r>
            <a:r>
              <a:rPr lang="hu-HU" dirty="0" err="1"/>
              <a:t>dem</a:t>
            </a:r>
            <a:r>
              <a:rPr lang="hu-HU" dirty="0"/>
              <a:t> </a:t>
            </a:r>
            <a:r>
              <a:rPr lang="hu-HU" dirty="0" err="1"/>
              <a:t>Schwängern</a:t>
            </a:r>
            <a:r>
              <a:rPr lang="hu-HU" dirty="0"/>
              <a:t> </a:t>
            </a:r>
            <a:r>
              <a:rPr lang="hu-HU" dirty="0" err="1"/>
              <a:t>Victoires</a:t>
            </a:r>
            <a:r>
              <a:rPr lang="hu-HU" dirty="0"/>
              <a:t> </a:t>
            </a:r>
            <a:r>
              <a:rPr lang="hu-HU" dirty="0" err="1"/>
              <a:t>heiratet</a:t>
            </a:r>
            <a:r>
              <a:rPr lang="hu-HU" dirty="0"/>
              <a:t> </a:t>
            </a:r>
            <a:r>
              <a:rPr lang="hu-HU" dirty="0" err="1"/>
              <a:t>Schach</a:t>
            </a:r>
            <a:r>
              <a:rPr lang="hu-HU" dirty="0"/>
              <a:t> </a:t>
            </a:r>
            <a:r>
              <a:rPr lang="hu-HU" dirty="0" err="1"/>
              <a:t>sie</a:t>
            </a:r>
            <a:r>
              <a:rPr lang="hu-HU" dirty="0"/>
              <a:t> → </a:t>
            </a:r>
            <a:r>
              <a:rPr lang="hu-HU" dirty="0" err="1"/>
              <a:t>Selbtsmord</a:t>
            </a:r>
            <a:r>
              <a:rPr lang="hu-HU" dirty="0"/>
              <a:t>; </a:t>
            </a:r>
          </a:p>
          <a:p>
            <a:pPr marL="0" lvl="0" indent="0">
              <a:buNone/>
            </a:pPr>
            <a:r>
              <a:rPr lang="hu-HU" dirty="0" smtClean="0"/>
              <a:t>	EHRE </a:t>
            </a:r>
            <a:r>
              <a:rPr lang="hu-HU" dirty="0"/>
              <a:t>(</a:t>
            </a:r>
            <a:r>
              <a:rPr lang="hu-HU" dirty="0" err="1"/>
              <a:t>menschliche</a:t>
            </a:r>
            <a:r>
              <a:rPr lang="hu-HU" dirty="0"/>
              <a:t> ↔ </a:t>
            </a:r>
            <a:r>
              <a:rPr lang="hu-HU" dirty="0" err="1"/>
              <a:t>Offiziersehre</a:t>
            </a:r>
            <a:r>
              <a:rPr lang="hu-HU" dirty="0"/>
              <a:t>: </a:t>
            </a:r>
            <a:r>
              <a:rPr lang="hu-HU" dirty="0" err="1"/>
              <a:t>formale</a:t>
            </a:r>
            <a:r>
              <a:rPr lang="hu-HU" dirty="0"/>
              <a:t> </a:t>
            </a:r>
            <a:r>
              <a:rPr lang="hu-HU" dirty="0" err="1"/>
              <a:t>Pflichterfüllung</a:t>
            </a:r>
            <a:r>
              <a:rPr lang="hu-HU" dirty="0"/>
              <a:t>)</a:t>
            </a:r>
          </a:p>
          <a:p>
            <a:pPr marL="0" indent="0">
              <a:buNone/>
            </a:pPr>
            <a:r>
              <a:rPr lang="hu-HU" dirty="0" smtClean="0"/>
              <a:t>	-----------------------------------------------------------------------------------------</a:t>
            </a:r>
            <a:endParaRPr lang="hu-HU" dirty="0"/>
          </a:p>
          <a:p>
            <a:pPr marL="0" indent="0">
              <a:buNone/>
            </a:pPr>
            <a:r>
              <a:rPr lang="hu-HU" dirty="0"/>
              <a:t>	</a:t>
            </a:r>
            <a:r>
              <a:rPr lang="hu-HU" dirty="0" smtClean="0"/>
              <a:t>Louis </a:t>
            </a:r>
            <a:r>
              <a:rPr lang="hu-HU" dirty="0"/>
              <a:t>Ferdinand von </a:t>
            </a:r>
            <a:r>
              <a:rPr lang="hu-HU" dirty="0" err="1"/>
              <a:t>Preußen</a:t>
            </a:r>
            <a:r>
              <a:rPr lang="hu-HU" dirty="0"/>
              <a:t> </a:t>
            </a:r>
          </a:p>
          <a:p>
            <a:pPr marL="0" indent="0">
              <a:buNone/>
            </a:pPr>
            <a:r>
              <a:rPr lang="hu-HU" sz="3400" b="1" dirty="0" err="1" smtClean="0"/>
              <a:t>Bülow</a:t>
            </a:r>
            <a:r>
              <a:rPr lang="hu-HU" b="1" dirty="0" smtClean="0"/>
              <a:t> </a:t>
            </a:r>
            <a:r>
              <a:rPr lang="hu-HU" dirty="0"/>
              <a:t>(</a:t>
            </a:r>
            <a:r>
              <a:rPr lang="hu-HU" dirty="0" err="1"/>
              <a:t>für</a:t>
            </a:r>
            <a:r>
              <a:rPr lang="hu-HU" dirty="0"/>
              <a:t>)		</a:t>
            </a:r>
            <a:r>
              <a:rPr lang="hu-HU" dirty="0" smtClean="0"/>
              <a:t>	→</a:t>
            </a:r>
            <a:r>
              <a:rPr lang="hu-HU" dirty="0"/>
              <a:t>		</a:t>
            </a:r>
            <a:r>
              <a:rPr lang="hu-HU" dirty="0" smtClean="0"/>
              <a:t>NAPOLEON (</a:t>
            </a:r>
            <a:r>
              <a:rPr lang="hu-HU" dirty="0" err="1" smtClean="0"/>
              <a:t>Genie</a:t>
            </a:r>
            <a:r>
              <a:rPr lang="hu-HU" dirty="0" smtClean="0"/>
              <a:t>)    </a:t>
            </a:r>
            <a:r>
              <a:rPr lang="hu-HU" dirty="0"/>
              <a:t>↔	</a:t>
            </a:r>
            <a:r>
              <a:rPr lang="hu-HU" dirty="0" err="1"/>
              <a:t>Schach</a:t>
            </a:r>
            <a:r>
              <a:rPr lang="hu-HU" dirty="0"/>
              <a:t> (</a:t>
            </a:r>
            <a:r>
              <a:rPr lang="hu-HU" dirty="0" err="1"/>
              <a:t>gegen</a:t>
            </a:r>
            <a:r>
              <a:rPr lang="hu-HU" dirty="0"/>
              <a:t>)</a:t>
            </a:r>
          </a:p>
          <a:p>
            <a:pPr marL="0" indent="0">
              <a:buNone/>
            </a:pPr>
            <a:endParaRPr lang="hu-HU" sz="2600" dirty="0" smtClean="0"/>
          </a:p>
          <a:p>
            <a:pPr marL="0" indent="0">
              <a:buNone/>
            </a:pPr>
            <a:r>
              <a:rPr lang="hu-HU" sz="2600" dirty="0" smtClean="0"/>
              <a:t>Regiment </a:t>
            </a:r>
            <a:r>
              <a:rPr lang="hu-HU" sz="2600" dirty="0" err="1" smtClean="0"/>
              <a:t>Gensdarmes</a:t>
            </a:r>
            <a:r>
              <a:rPr lang="hu-HU" sz="2600" dirty="0" smtClean="0"/>
              <a:t> = </a:t>
            </a:r>
            <a:r>
              <a:rPr lang="hu-HU" sz="2600" dirty="0" err="1" smtClean="0"/>
              <a:t>Leibtrabanten</a:t>
            </a:r>
            <a:r>
              <a:rPr lang="hu-HU" sz="2600" dirty="0"/>
              <a:t>= </a:t>
            </a:r>
            <a:r>
              <a:rPr lang="hu-HU" sz="2600" dirty="0" err="1"/>
              <a:t>berühmtestes</a:t>
            </a:r>
            <a:r>
              <a:rPr lang="hu-HU" sz="2600" dirty="0"/>
              <a:t> u. </a:t>
            </a:r>
            <a:r>
              <a:rPr lang="hu-HU" sz="2600" dirty="0" err="1"/>
              <a:t>exklusivestes</a:t>
            </a:r>
            <a:r>
              <a:rPr lang="hu-HU" sz="2600" dirty="0"/>
              <a:t> </a:t>
            </a:r>
            <a:r>
              <a:rPr lang="hu-HU" sz="2600" dirty="0" err="1"/>
              <a:t>preuß</a:t>
            </a:r>
            <a:r>
              <a:rPr lang="hu-HU" sz="2600" dirty="0"/>
              <a:t>. Regiment (</a:t>
            </a:r>
            <a:r>
              <a:rPr lang="hu-HU" sz="2600" dirty="0" err="1"/>
              <a:t>Kürasserieregiment</a:t>
            </a:r>
            <a:r>
              <a:rPr lang="hu-HU" sz="2600" dirty="0"/>
              <a:t>, </a:t>
            </a:r>
            <a:r>
              <a:rPr lang="hu-HU" sz="2600" dirty="0" err="1" smtClean="0"/>
              <a:t>Stationsort</a:t>
            </a:r>
            <a:r>
              <a:rPr lang="hu-HU" sz="2600" dirty="0" smtClean="0"/>
              <a:t> </a:t>
            </a:r>
            <a:r>
              <a:rPr lang="hu-HU" sz="2600" dirty="0"/>
              <a:t>Berlin </a:t>
            </a:r>
            <a:r>
              <a:rPr lang="hu-HU" sz="2600" dirty="0" err="1"/>
              <a:t>Gendarmenmarkt</a:t>
            </a:r>
            <a:r>
              <a:rPr lang="hu-HU" sz="2600" dirty="0"/>
              <a:t>)</a:t>
            </a:r>
          </a:p>
          <a:p>
            <a:pPr algn="ct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986111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685951"/>
            <a:ext cx="10515600" cy="1604233"/>
          </a:xfrm>
        </p:spPr>
        <p:txBody>
          <a:bodyPr>
            <a:noAutofit/>
          </a:bodyPr>
          <a:lstStyle/>
          <a:p>
            <a:r>
              <a:rPr lang="hu-HU" sz="2400" b="1" dirty="0" err="1" smtClean="0"/>
              <a:t>Schach</a:t>
            </a:r>
            <a:r>
              <a:rPr lang="hu-HU" sz="2400" dirty="0" smtClean="0"/>
              <a:t>: „</a:t>
            </a:r>
            <a:r>
              <a:rPr lang="hu-HU" sz="2400" dirty="0" err="1" smtClean="0"/>
              <a:t>friderizianischer</a:t>
            </a:r>
            <a:r>
              <a:rPr lang="hu-HU" sz="2400" dirty="0" smtClean="0"/>
              <a:t> </a:t>
            </a:r>
            <a:r>
              <a:rPr lang="hu-HU" sz="2400" dirty="0" err="1" smtClean="0"/>
              <a:t>Satz</a:t>
            </a:r>
            <a:r>
              <a:rPr lang="hu-HU" sz="2400" dirty="0" smtClean="0"/>
              <a:t>”: „</a:t>
            </a:r>
            <a:r>
              <a:rPr lang="hu-HU" sz="2400" b="1" i="1" dirty="0" err="1" smtClean="0"/>
              <a:t>die</a:t>
            </a:r>
            <a:r>
              <a:rPr lang="hu-HU" sz="2400" b="1" i="1" dirty="0" smtClean="0"/>
              <a:t> Welt </a:t>
            </a:r>
            <a:r>
              <a:rPr lang="hu-HU" sz="2400" b="1" i="1" dirty="0" err="1" smtClean="0"/>
              <a:t>ruht</a:t>
            </a:r>
            <a:r>
              <a:rPr lang="hu-HU" sz="2400" b="1" i="1" dirty="0" smtClean="0"/>
              <a:t> </a:t>
            </a:r>
            <a:r>
              <a:rPr lang="hu-HU" sz="2400" b="1" i="1" dirty="0" err="1" smtClean="0"/>
              <a:t>nicht</a:t>
            </a:r>
            <a:r>
              <a:rPr lang="hu-HU" sz="2400" b="1" i="1" dirty="0" smtClean="0"/>
              <a:t> </a:t>
            </a:r>
            <a:r>
              <a:rPr lang="hu-HU" sz="2400" b="1" i="1" dirty="0" err="1" smtClean="0"/>
              <a:t>sicherer</a:t>
            </a:r>
            <a:r>
              <a:rPr lang="hu-HU" sz="2400" b="1" i="1" dirty="0" smtClean="0"/>
              <a:t> </a:t>
            </a:r>
            <a:r>
              <a:rPr lang="hu-HU" sz="2400" b="1" i="1" dirty="0" err="1" smtClean="0"/>
              <a:t>auf</a:t>
            </a:r>
            <a:r>
              <a:rPr lang="hu-HU" sz="2400" b="1" i="1" dirty="0" smtClean="0"/>
              <a:t> den </a:t>
            </a:r>
            <a:r>
              <a:rPr lang="hu-HU" sz="2400" b="1" i="1" dirty="0" err="1" smtClean="0"/>
              <a:t>Schultern</a:t>
            </a:r>
            <a:r>
              <a:rPr lang="hu-HU" sz="2400" b="1" i="1" dirty="0" smtClean="0"/>
              <a:t> des Atlas, </a:t>
            </a:r>
            <a:r>
              <a:rPr lang="hu-HU" sz="2400" b="1" i="1" dirty="0" err="1" smtClean="0"/>
              <a:t>als</a:t>
            </a:r>
            <a:r>
              <a:rPr lang="hu-HU" sz="2400" b="1" i="1" dirty="0" smtClean="0"/>
              <a:t> </a:t>
            </a:r>
            <a:r>
              <a:rPr lang="hu-HU" sz="2400" b="1" i="1" dirty="0" err="1" smtClean="0"/>
              <a:t>Preußen</a:t>
            </a:r>
            <a:r>
              <a:rPr lang="hu-HU" sz="2400" b="1" i="1" dirty="0" smtClean="0"/>
              <a:t> </a:t>
            </a:r>
            <a:r>
              <a:rPr lang="hu-HU" sz="2400" b="1" i="1" dirty="0" err="1" smtClean="0"/>
              <a:t>auf</a:t>
            </a:r>
            <a:r>
              <a:rPr lang="hu-HU" sz="2400" b="1" i="1" dirty="0" smtClean="0"/>
              <a:t> den </a:t>
            </a:r>
            <a:r>
              <a:rPr lang="hu-HU" sz="2400" b="1" i="1" dirty="0" err="1" smtClean="0"/>
              <a:t>Schultern</a:t>
            </a:r>
            <a:r>
              <a:rPr lang="hu-HU" sz="2400" b="1" i="1" dirty="0" smtClean="0"/>
              <a:t> </a:t>
            </a:r>
            <a:r>
              <a:rPr lang="hu-HU" sz="2400" b="1" i="1" dirty="0" err="1" smtClean="0"/>
              <a:t>seiner</a:t>
            </a:r>
            <a:r>
              <a:rPr lang="hu-HU" sz="2400" b="1" i="1" dirty="0" smtClean="0"/>
              <a:t> </a:t>
            </a:r>
            <a:r>
              <a:rPr lang="hu-HU" sz="2400" b="1" i="1" dirty="0" err="1" smtClean="0"/>
              <a:t>Armee</a:t>
            </a:r>
            <a:r>
              <a:rPr lang="hu-HU" sz="2400" dirty="0" smtClean="0"/>
              <a:t>”; </a:t>
            </a:r>
            <a:r>
              <a:rPr lang="hu-HU" sz="2400" dirty="0" err="1" smtClean="0"/>
              <a:t>schöner</a:t>
            </a:r>
            <a:r>
              <a:rPr lang="hu-HU" sz="2400" dirty="0" smtClean="0"/>
              <a:t> </a:t>
            </a:r>
            <a:r>
              <a:rPr lang="hu-HU" sz="2400" dirty="0"/>
              <a:t>Mann, </a:t>
            </a:r>
            <a:r>
              <a:rPr lang="hu-HU" sz="2400" dirty="0" err="1"/>
              <a:t>geistig</a:t>
            </a:r>
            <a:r>
              <a:rPr lang="hu-HU" sz="2400" dirty="0"/>
              <a:t> </a:t>
            </a:r>
            <a:r>
              <a:rPr lang="hu-HU" sz="2400" dirty="0" err="1"/>
              <a:t>reger</a:t>
            </a:r>
            <a:r>
              <a:rPr lang="hu-HU" sz="2400" dirty="0"/>
              <a:t> </a:t>
            </a:r>
            <a:r>
              <a:rPr lang="hu-HU" sz="2400" dirty="0" err="1"/>
              <a:t>Mensch</a:t>
            </a:r>
            <a:r>
              <a:rPr lang="hu-HU" sz="2400" dirty="0"/>
              <a:t>, Ritter, </a:t>
            </a:r>
            <a:r>
              <a:rPr lang="hu-HU" sz="2400" dirty="0" err="1"/>
              <a:t>Bewunderer</a:t>
            </a:r>
            <a:r>
              <a:rPr lang="hu-HU" sz="2400" dirty="0"/>
              <a:t> </a:t>
            </a:r>
            <a:r>
              <a:rPr lang="hu-HU" sz="2400" dirty="0" err="1"/>
              <a:t>echter</a:t>
            </a:r>
            <a:r>
              <a:rPr lang="hu-HU" sz="2400" dirty="0"/>
              <a:t> </a:t>
            </a:r>
            <a:r>
              <a:rPr lang="hu-HU" sz="2400" dirty="0" err="1"/>
              <a:t>Schönheit</a:t>
            </a:r>
            <a:r>
              <a:rPr lang="hu-HU" sz="2400" dirty="0"/>
              <a:t> – </a:t>
            </a:r>
            <a:r>
              <a:rPr lang="hu-HU" sz="2400" dirty="0" err="1"/>
              <a:t>eitel</a:t>
            </a:r>
            <a:r>
              <a:rPr lang="hu-HU" sz="2400" dirty="0"/>
              <a:t>! – </a:t>
            </a:r>
            <a:r>
              <a:rPr lang="hu-HU" sz="2400" dirty="0" err="1"/>
              <a:t>Bülow</a:t>
            </a:r>
            <a:r>
              <a:rPr lang="hu-HU" sz="2400" dirty="0"/>
              <a:t> </a:t>
            </a:r>
            <a:r>
              <a:rPr lang="hu-HU" sz="2400" dirty="0" err="1"/>
              <a:t>über</a:t>
            </a:r>
            <a:r>
              <a:rPr lang="hu-HU" sz="2400" dirty="0"/>
              <a:t> den </a:t>
            </a:r>
            <a:r>
              <a:rPr lang="hu-HU" sz="2400" dirty="0" err="1"/>
              <a:t>Fall</a:t>
            </a:r>
            <a:r>
              <a:rPr lang="hu-HU" sz="2400" dirty="0"/>
              <a:t>: </a:t>
            </a:r>
            <a:r>
              <a:rPr lang="hu-HU" sz="2400" dirty="0" smtClean="0"/>
              <a:t>Der </a:t>
            </a:r>
            <a:r>
              <a:rPr lang="hu-HU" sz="2400" dirty="0" err="1"/>
              <a:t>Fall</a:t>
            </a:r>
            <a:r>
              <a:rPr lang="hu-HU" sz="2400" dirty="0"/>
              <a:t> </a:t>
            </a:r>
            <a:r>
              <a:rPr lang="hu-HU" sz="2400" dirty="0" err="1"/>
              <a:t>Schach</a:t>
            </a:r>
            <a:r>
              <a:rPr lang="hu-HU" sz="2400" dirty="0"/>
              <a:t> </a:t>
            </a:r>
            <a:r>
              <a:rPr lang="hu-HU" sz="2400" dirty="0" err="1"/>
              <a:t>ist</a:t>
            </a:r>
            <a:r>
              <a:rPr lang="hu-HU" sz="2400" dirty="0"/>
              <a:t> </a:t>
            </a:r>
            <a:r>
              <a:rPr lang="hu-HU" sz="2400" dirty="0" err="1"/>
              <a:t>Symptom</a:t>
            </a:r>
            <a:r>
              <a:rPr lang="hu-HU" sz="2400" dirty="0"/>
              <a:t> der Zeit (84</a:t>
            </a:r>
            <a:r>
              <a:rPr lang="hu-HU" sz="2400" dirty="0" smtClean="0"/>
              <a:t>)</a:t>
            </a:r>
            <a:r>
              <a:rPr lang="hu-HU" sz="2400" dirty="0"/>
              <a:t/>
            </a:r>
            <a:br>
              <a:rPr lang="hu-HU" sz="2400" dirty="0"/>
            </a:br>
            <a:endParaRPr lang="hu-HU" sz="2400" dirty="0"/>
          </a:p>
        </p:txBody>
      </p:sp>
      <p:sp>
        <p:nvSpPr>
          <p:cNvPr id="3" name="Tartalom helye 2"/>
          <p:cNvSpPr>
            <a:spLocks noGrp="1"/>
          </p:cNvSpPr>
          <p:nvPr>
            <p:ph idx="1"/>
          </p:nvPr>
        </p:nvSpPr>
        <p:spPr>
          <a:xfrm>
            <a:off x="838200" y="3831361"/>
            <a:ext cx="10515600" cy="3303133"/>
          </a:xfrm>
        </p:spPr>
        <p:txBody>
          <a:bodyPr/>
          <a:lstStyle/>
          <a:p>
            <a:pPr marL="514350" lvl="0" indent="-514350" algn="ctr">
              <a:buAutoNum type="arabicPeriod"/>
            </a:pPr>
            <a:r>
              <a:rPr lang="hu-HU" b="1" dirty="0" err="1" smtClean="0">
                <a:solidFill>
                  <a:srgbClr val="C00000"/>
                </a:solidFill>
              </a:rPr>
              <a:t>Im</a:t>
            </a:r>
            <a:r>
              <a:rPr lang="hu-HU" b="1" dirty="0" smtClean="0">
                <a:solidFill>
                  <a:srgbClr val="C00000"/>
                </a:solidFill>
              </a:rPr>
              <a:t> </a:t>
            </a:r>
            <a:r>
              <a:rPr lang="hu-HU" b="1" dirty="0" err="1">
                <a:solidFill>
                  <a:srgbClr val="C00000"/>
                </a:solidFill>
              </a:rPr>
              <a:t>Salon</a:t>
            </a:r>
            <a:r>
              <a:rPr lang="hu-HU" b="1" dirty="0">
                <a:solidFill>
                  <a:srgbClr val="C00000"/>
                </a:solidFill>
              </a:rPr>
              <a:t> der </a:t>
            </a:r>
            <a:r>
              <a:rPr lang="hu-HU" b="1" dirty="0" err="1">
                <a:solidFill>
                  <a:srgbClr val="C00000"/>
                </a:solidFill>
              </a:rPr>
              <a:t>Frau</a:t>
            </a:r>
            <a:r>
              <a:rPr lang="hu-HU" b="1" dirty="0">
                <a:solidFill>
                  <a:srgbClr val="C00000"/>
                </a:solidFill>
              </a:rPr>
              <a:t> von </a:t>
            </a:r>
            <a:r>
              <a:rPr lang="hu-HU" b="1" dirty="0" err="1" smtClean="0">
                <a:solidFill>
                  <a:srgbClr val="C00000"/>
                </a:solidFill>
              </a:rPr>
              <a:t>Carayon</a:t>
            </a:r>
            <a:endParaRPr lang="hu-HU" b="1" dirty="0">
              <a:solidFill>
                <a:srgbClr val="C00000"/>
              </a:solidFill>
            </a:endParaRPr>
          </a:p>
          <a:p>
            <a:pPr marL="0" lvl="0" indent="0">
              <a:buNone/>
            </a:pPr>
            <a:endParaRPr lang="hu-HU" sz="2400" dirty="0" smtClean="0"/>
          </a:p>
          <a:p>
            <a:pPr marL="0" lvl="0" indent="0">
              <a:buNone/>
            </a:pPr>
            <a:r>
              <a:rPr lang="hu-HU" sz="2400" dirty="0" smtClean="0"/>
              <a:t>(von </a:t>
            </a:r>
            <a:r>
              <a:rPr lang="hu-HU" sz="2400" dirty="0" err="1"/>
              <a:t>Alvensleben</a:t>
            </a:r>
            <a:r>
              <a:rPr lang="hu-HU" sz="2400" dirty="0"/>
              <a:t>, von </a:t>
            </a:r>
            <a:r>
              <a:rPr lang="hu-HU" sz="2400" dirty="0" err="1"/>
              <a:t>Bülow</a:t>
            </a:r>
            <a:r>
              <a:rPr lang="hu-HU" sz="2400" dirty="0"/>
              <a:t>, Daniel </a:t>
            </a:r>
            <a:r>
              <a:rPr lang="hu-HU" sz="2400" dirty="0" err="1"/>
              <a:t>Sanders</a:t>
            </a:r>
            <a:r>
              <a:rPr lang="hu-HU" sz="2400" dirty="0"/>
              <a:t> /</a:t>
            </a:r>
            <a:r>
              <a:rPr lang="hu-HU" sz="2400" dirty="0" err="1"/>
              <a:t>Bülows</a:t>
            </a:r>
            <a:r>
              <a:rPr lang="hu-HU" sz="2400" dirty="0"/>
              <a:t> </a:t>
            </a:r>
            <a:r>
              <a:rPr lang="hu-HU" sz="2400" dirty="0" err="1"/>
              <a:t>Verleger</a:t>
            </a:r>
            <a:r>
              <a:rPr lang="hu-HU" sz="2400" dirty="0"/>
              <a:t>/, </a:t>
            </a:r>
            <a:r>
              <a:rPr lang="hu-HU" sz="2400" dirty="0" err="1"/>
              <a:t>Schach</a:t>
            </a:r>
            <a:r>
              <a:rPr lang="hu-HU" sz="2400" dirty="0"/>
              <a:t>, </a:t>
            </a:r>
            <a:r>
              <a:rPr lang="hu-HU" sz="2400" dirty="0" err="1"/>
              <a:t>Frau</a:t>
            </a:r>
            <a:r>
              <a:rPr lang="hu-HU" sz="2400" dirty="0"/>
              <a:t> </a:t>
            </a:r>
            <a:r>
              <a:rPr lang="hu-HU" sz="2400" dirty="0" err="1"/>
              <a:t>Carayon</a:t>
            </a:r>
            <a:r>
              <a:rPr lang="hu-HU" sz="2400" dirty="0"/>
              <a:t>, </a:t>
            </a:r>
            <a:r>
              <a:rPr lang="hu-HU" sz="2400" dirty="0" err="1"/>
              <a:t>Victoire</a:t>
            </a:r>
            <a:r>
              <a:rPr lang="hu-HU" sz="2400" dirty="0"/>
              <a:t>)</a:t>
            </a:r>
          </a:p>
          <a:p>
            <a:pPr marL="0" indent="0" algn="ctr">
              <a:buNone/>
            </a:pPr>
            <a:r>
              <a:rPr lang="hu-HU" sz="2400" i="1" dirty="0" err="1"/>
              <a:t>Bülow</a:t>
            </a:r>
            <a:r>
              <a:rPr lang="hu-HU" sz="2400" i="1" dirty="0"/>
              <a:t>: „</a:t>
            </a:r>
            <a:r>
              <a:rPr lang="hu-HU" sz="2400" b="1" i="1" dirty="0" err="1"/>
              <a:t>Mirabeau</a:t>
            </a:r>
            <a:r>
              <a:rPr lang="hu-HU" sz="2400" b="1" i="1" dirty="0"/>
              <a:t> </a:t>
            </a:r>
            <a:r>
              <a:rPr lang="hu-HU" sz="2400" b="1" i="1" dirty="0" err="1"/>
              <a:t>hatte</a:t>
            </a:r>
            <a:r>
              <a:rPr lang="hu-HU" sz="2400" b="1" i="1" dirty="0"/>
              <a:t> </a:t>
            </a:r>
            <a:r>
              <a:rPr lang="hu-HU" sz="2400" b="1" i="1" dirty="0" err="1"/>
              <a:t>recht</a:t>
            </a:r>
            <a:r>
              <a:rPr lang="hu-HU" sz="2400" b="1" i="1" dirty="0"/>
              <a:t>, den </a:t>
            </a:r>
            <a:r>
              <a:rPr lang="hu-HU" sz="2400" b="1" i="1" dirty="0" err="1"/>
              <a:t>gepriesenen</a:t>
            </a:r>
            <a:r>
              <a:rPr lang="hu-HU" sz="2400" b="1" i="1" dirty="0"/>
              <a:t> </a:t>
            </a:r>
            <a:r>
              <a:rPr lang="hu-HU" sz="2400" b="1" i="1" dirty="0" err="1"/>
              <a:t>Staat</a:t>
            </a:r>
            <a:r>
              <a:rPr lang="hu-HU" sz="2400" b="1" i="1" dirty="0"/>
              <a:t> </a:t>
            </a:r>
            <a:r>
              <a:rPr lang="hu-HU" sz="2400" b="1" i="1" dirty="0" err="1"/>
              <a:t>Friedrichs</a:t>
            </a:r>
            <a:r>
              <a:rPr lang="hu-HU" sz="2400" b="1" i="1" dirty="0"/>
              <a:t> des </a:t>
            </a:r>
            <a:r>
              <a:rPr lang="hu-HU" sz="2400" b="1" i="1" dirty="0" err="1"/>
              <a:t>Großen</a:t>
            </a:r>
            <a:r>
              <a:rPr lang="hu-HU" sz="2400" b="1" i="1" dirty="0"/>
              <a:t> mit </a:t>
            </a:r>
            <a:r>
              <a:rPr lang="hu-HU" sz="2400" b="1" i="1" dirty="0" err="1"/>
              <a:t>einer</a:t>
            </a:r>
            <a:r>
              <a:rPr lang="hu-HU" sz="2400" b="1" i="1" dirty="0"/>
              <a:t> </a:t>
            </a:r>
            <a:r>
              <a:rPr lang="hu-HU" sz="2400" b="1" i="1" dirty="0" err="1"/>
              <a:t>Frucht</a:t>
            </a:r>
            <a:r>
              <a:rPr lang="hu-HU" sz="2400" b="1" i="1" dirty="0"/>
              <a:t> </a:t>
            </a:r>
            <a:r>
              <a:rPr lang="hu-HU" sz="2400" b="1" i="1" dirty="0" err="1"/>
              <a:t>zu</a:t>
            </a:r>
            <a:r>
              <a:rPr lang="hu-HU" sz="2400" b="1" i="1" dirty="0"/>
              <a:t> </a:t>
            </a:r>
            <a:r>
              <a:rPr lang="hu-HU" sz="2400" b="1" i="1" dirty="0" err="1"/>
              <a:t>vergleichen</a:t>
            </a:r>
            <a:r>
              <a:rPr lang="hu-HU" sz="2400" b="1" i="1" dirty="0"/>
              <a:t>, die </a:t>
            </a:r>
            <a:r>
              <a:rPr lang="hu-HU" sz="2400" b="1" i="1" dirty="0" err="1"/>
              <a:t>schon</a:t>
            </a:r>
            <a:r>
              <a:rPr lang="hu-HU" sz="2400" b="1" i="1" dirty="0"/>
              <a:t> </a:t>
            </a:r>
            <a:r>
              <a:rPr lang="hu-HU" sz="2400" b="1" i="1" dirty="0" err="1"/>
              <a:t>faul</a:t>
            </a:r>
            <a:r>
              <a:rPr lang="hu-HU" sz="2400" b="1" i="1" dirty="0"/>
              <a:t> </a:t>
            </a:r>
            <a:r>
              <a:rPr lang="hu-HU" sz="2400" b="1" i="1" dirty="0" err="1"/>
              <a:t>sei</a:t>
            </a:r>
            <a:r>
              <a:rPr lang="hu-HU" sz="2400" b="1" i="1" dirty="0"/>
              <a:t>, </a:t>
            </a:r>
            <a:r>
              <a:rPr lang="hu-HU" sz="2400" b="1" i="1" dirty="0" err="1"/>
              <a:t>bevor</a:t>
            </a:r>
            <a:r>
              <a:rPr lang="hu-HU" sz="2400" b="1" i="1" dirty="0"/>
              <a:t> </a:t>
            </a:r>
            <a:r>
              <a:rPr lang="hu-HU" sz="2400" b="1" i="1" dirty="0" err="1"/>
              <a:t>sie</a:t>
            </a:r>
            <a:r>
              <a:rPr lang="hu-HU" sz="2400" b="1" i="1" dirty="0"/>
              <a:t> </a:t>
            </a:r>
            <a:r>
              <a:rPr lang="hu-HU" sz="2400" b="1" i="1" dirty="0" err="1"/>
              <a:t>noch</a:t>
            </a:r>
            <a:r>
              <a:rPr lang="hu-HU" sz="2400" b="1" i="1" dirty="0"/>
              <a:t> </a:t>
            </a:r>
            <a:r>
              <a:rPr lang="hu-HU" sz="2400" b="1" i="1" dirty="0" err="1"/>
              <a:t>reif</a:t>
            </a:r>
            <a:r>
              <a:rPr lang="hu-HU" sz="2400" b="1" i="1" dirty="0"/>
              <a:t> </a:t>
            </a:r>
            <a:r>
              <a:rPr lang="hu-HU" sz="2400" b="1" i="1" dirty="0" err="1"/>
              <a:t>geworden</a:t>
            </a:r>
            <a:r>
              <a:rPr lang="hu-HU" sz="2400" b="1" i="1" dirty="0"/>
              <a:t>”</a:t>
            </a:r>
            <a:endParaRPr lang="hu-HU" sz="24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58726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pPr marL="0" lvl="0" indent="0" algn="ctr">
              <a:buNone/>
            </a:pPr>
            <a:r>
              <a:rPr lang="hu-HU" b="1" dirty="0" smtClean="0">
                <a:solidFill>
                  <a:srgbClr val="C00000"/>
                </a:solidFill>
              </a:rPr>
              <a:t>2. „Die </a:t>
            </a:r>
            <a:r>
              <a:rPr lang="hu-HU" b="1" dirty="0" err="1">
                <a:solidFill>
                  <a:srgbClr val="C00000"/>
                </a:solidFill>
              </a:rPr>
              <a:t>Weihe</a:t>
            </a:r>
            <a:r>
              <a:rPr lang="hu-HU" b="1" dirty="0">
                <a:solidFill>
                  <a:srgbClr val="C00000"/>
                </a:solidFill>
              </a:rPr>
              <a:t> der Kraft</a:t>
            </a:r>
            <a:r>
              <a:rPr lang="hu-HU" b="1" dirty="0" smtClean="0">
                <a:solidFill>
                  <a:srgbClr val="C00000"/>
                </a:solidFill>
              </a:rPr>
              <a:t>”</a:t>
            </a:r>
          </a:p>
          <a:p>
            <a:pPr marL="0" lvl="0" indent="0" algn="ctr">
              <a:buNone/>
            </a:pPr>
            <a:endParaRPr lang="hu-HU" b="1" dirty="0">
              <a:solidFill>
                <a:srgbClr val="C00000"/>
              </a:solidFill>
            </a:endParaRPr>
          </a:p>
          <a:p>
            <a:pPr marL="0" lvl="0" indent="0">
              <a:buNone/>
            </a:pPr>
            <a:r>
              <a:rPr lang="hu-HU" sz="2400" dirty="0" smtClean="0"/>
              <a:t>(</a:t>
            </a:r>
            <a:r>
              <a:rPr lang="hu-HU" sz="2400" dirty="0" err="1" smtClean="0"/>
              <a:t>Zacharias</a:t>
            </a:r>
            <a:r>
              <a:rPr lang="hu-HU" sz="2400" dirty="0" smtClean="0"/>
              <a:t> </a:t>
            </a:r>
            <a:r>
              <a:rPr lang="hu-HU" sz="2400" dirty="0" err="1"/>
              <a:t>Werners</a:t>
            </a:r>
            <a:r>
              <a:rPr lang="hu-HU" sz="2400" dirty="0"/>
              <a:t> </a:t>
            </a:r>
            <a:r>
              <a:rPr lang="hu-HU" sz="2400" dirty="0" err="1"/>
              <a:t>Luther-Stück</a:t>
            </a:r>
            <a:r>
              <a:rPr lang="hu-HU" sz="2400" dirty="0"/>
              <a:t>, mit </a:t>
            </a:r>
            <a:r>
              <a:rPr lang="hu-HU" sz="2400" dirty="0" err="1"/>
              <a:t>Iffland</a:t>
            </a:r>
            <a:r>
              <a:rPr lang="hu-HU" sz="2400" dirty="0"/>
              <a:t> in der </a:t>
            </a:r>
            <a:r>
              <a:rPr lang="hu-HU" sz="2400" dirty="0" err="1"/>
              <a:t>Hauptrolle</a:t>
            </a:r>
            <a:r>
              <a:rPr lang="hu-HU" sz="2400" dirty="0"/>
              <a:t> – </a:t>
            </a:r>
            <a:r>
              <a:rPr lang="hu-HU" sz="2400" dirty="0" err="1"/>
              <a:t>Preußen</a:t>
            </a:r>
            <a:r>
              <a:rPr lang="hu-HU" sz="2400" dirty="0"/>
              <a:t> ~ Luther (</a:t>
            </a:r>
            <a:r>
              <a:rPr lang="hu-HU" sz="2400" dirty="0" err="1"/>
              <a:t>kleinkariert</a:t>
            </a:r>
            <a:r>
              <a:rPr lang="hu-HU" sz="2400" dirty="0"/>
              <a:t>, </a:t>
            </a:r>
            <a:r>
              <a:rPr lang="hu-HU" sz="2400" dirty="0" err="1"/>
              <a:t>beschränkt</a:t>
            </a:r>
            <a:r>
              <a:rPr lang="hu-HU" sz="2400" dirty="0"/>
              <a:t>, </a:t>
            </a:r>
            <a:r>
              <a:rPr lang="hu-HU" sz="2400" dirty="0" err="1"/>
              <a:t>unduldsam</a:t>
            </a:r>
            <a:r>
              <a:rPr lang="hu-HU" sz="2400" dirty="0"/>
              <a:t>, „</a:t>
            </a:r>
            <a:r>
              <a:rPr lang="hu-HU" sz="2400" dirty="0" err="1"/>
              <a:t>dürftig</a:t>
            </a:r>
            <a:r>
              <a:rPr lang="hu-HU" sz="2400" dirty="0"/>
              <a:t> </a:t>
            </a:r>
            <a:r>
              <a:rPr lang="hu-HU" sz="2400" dirty="0" err="1"/>
              <a:t>angelegt</a:t>
            </a:r>
            <a:r>
              <a:rPr lang="hu-HU" sz="2400" dirty="0" smtClean="0"/>
              <a:t>”</a:t>
            </a:r>
          </a:p>
          <a:p>
            <a:pPr marL="0" lvl="0" indent="0">
              <a:buNone/>
            </a:pPr>
            <a:r>
              <a:rPr lang="hu-HU" sz="2400" dirty="0" err="1" smtClean="0"/>
              <a:t>Bülow</a:t>
            </a:r>
            <a:r>
              <a:rPr lang="hu-HU" sz="2400" dirty="0"/>
              <a:t>: „</a:t>
            </a:r>
            <a:r>
              <a:rPr lang="hu-HU" sz="2400" b="1" i="1" dirty="0" err="1"/>
              <a:t>Nun</a:t>
            </a:r>
            <a:r>
              <a:rPr lang="hu-HU" sz="2400" b="1" i="1" dirty="0"/>
              <a:t> </a:t>
            </a:r>
            <a:r>
              <a:rPr lang="hu-HU" sz="2400" b="1" i="1" dirty="0" err="1"/>
              <a:t>wohl</a:t>
            </a:r>
            <a:r>
              <a:rPr lang="hu-HU" sz="2400" b="1" i="1" dirty="0"/>
              <a:t> </a:t>
            </a:r>
            <a:r>
              <a:rPr lang="hu-HU" sz="2400" b="1" i="1" dirty="0" err="1"/>
              <a:t>denn</a:t>
            </a:r>
            <a:r>
              <a:rPr lang="hu-HU" sz="2400" b="1" i="1" dirty="0"/>
              <a:t>, es </a:t>
            </a:r>
            <a:r>
              <a:rPr lang="hu-HU" sz="2400" b="1" i="1" dirty="0" err="1"/>
              <a:t>geht</a:t>
            </a:r>
            <a:r>
              <a:rPr lang="hu-HU" sz="2400" b="1" i="1" dirty="0"/>
              <a:t> </a:t>
            </a:r>
            <a:r>
              <a:rPr lang="hu-HU" sz="2400" b="1" i="1" dirty="0" err="1"/>
              <a:t>eine</a:t>
            </a:r>
            <a:r>
              <a:rPr lang="hu-HU" sz="2400" b="1" i="1" dirty="0"/>
              <a:t> </a:t>
            </a:r>
            <a:r>
              <a:rPr lang="hu-HU" sz="2400" b="1" i="1" dirty="0" err="1"/>
              <a:t>Sage</a:t>
            </a:r>
            <a:r>
              <a:rPr lang="hu-HU" sz="2400" b="1" i="1" dirty="0"/>
              <a:t>, </a:t>
            </a:r>
            <a:r>
              <a:rPr lang="hu-HU" sz="2400" b="1" i="1" dirty="0" err="1"/>
              <a:t>daß</a:t>
            </a:r>
            <a:r>
              <a:rPr lang="hu-HU" sz="2400" b="1" i="1" dirty="0"/>
              <a:t> mit </a:t>
            </a:r>
            <a:r>
              <a:rPr lang="hu-HU" sz="2400" b="1" i="1" dirty="0" err="1"/>
              <a:t>dem</a:t>
            </a:r>
            <a:r>
              <a:rPr lang="hu-HU" sz="2400" b="1" i="1" dirty="0"/>
              <a:t> </a:t>
            </a:r>
            <a:r>
              <a:rPr lang="hu-HU" sz="2400" b="1" i="1" dirty="0" err="1"/>
              <a:t>Manne</a:t>
            </a:r>
            <a:r>
              <a:rPr lang="hu-HU" sz="2400" b="1" i="1" dirty="0"/>
              <a:t> von Wittenberg die </a:t>
            </a:r>
            <a:r>
              <a:rPr lang="hu-HU" sz="2400" b="1" i="1" dirty="0" err="1"/>
              <a:t>Freiheit</a:t>
            </a:r>
            <a:r>
              <a:rPr lang="hu-HU" sz="2400" b="1" i="1" dirty="0"/>
              <a:t> in die Welt </a:t>
            </a:r>
            <a:r>
              <a:rPr lang="hu-HU" sz="2400" b="1" i="1" dirty="0" err="1"/>
              <a:t>gekommen</a:t>
            </a:r>
            <a:r>
              <a:rPr lang="hu-HU" sz="2400" b="1" i="1" dirty="0"/>
              <a:t> </a:t>
            </a:r>
            <a:r>
              <a:rPr lang="hu-HU" sz="2400" b="1" i="1" dirty="0" err="1"/>
              <a:t>sei</a:t>
            </a:r>
            <a:r>
              <a:rPr lang="hu-HU" sz="2400" b="1" i="1" dirty="0"/>
              <a:t>, und </a:t>
            </a:r>
            <a:r>
              <a:rPr lang="hu-HU" sz="2400" b="1" i="1" dirty="0" err="1"/>
              <a:t>beschränkte</a:t>
            </a:r>
            <a:r>
              <a:rPr lang="hu-HU" sz="2400" b="1" i="1" dirty="0"/>
              <a:t> </a:t>
            </a:r>
            <a:r>
              <a:rPr lang="hu-HU" sz="2400" b="1" i="1" dirty="0" err="1"/>
              <a:t>Historiker</a:t>
            </a:r>
            <a:r>
              <a:rPr lang="hu-HU" sz="2400" b="1" i="1" dirty="0"/>
              <a:t> </a:t>
            </a:r>
            <a:r>
              <a:rPr lang="hu-HU" sz="2400" b="1" i="1" dirty="0" err="1"/>
              <a:t>haben</a:t>
            </a:r>
            <a:r>
              <a:rPr lang="hu-HU" sz="2400" b="1" i="1" dirty="0"/>
              <a:t> es </a:t>
            </a:r>
            <a:r>
              <a:rPr lang="hu-HU" sz="2400" b="1" i="1" dirty="0" err="1"/>
              <a:t>dem</a:t>
            </a:r>
            <a:r>
              <a:rPr lang="hu-HU" sz="2400" b="1" i="1" dirty="0"/>
              <a:t> </a:t>
            </a:r>
            <a:r>
              <a:rPr lang="hu-HU" sz="2400" b="1" i="1" dirty="0" err="1"/>
              <a:t>norddeutschen</a:t>
            </a:r>
            <a:r>
              <a:rPr lang="hu-HU" sz="2400" b="1" i="1" dirty="0"/>
              <a:t> </a:t>
            </a:r>
            <a:r>
              <a:rPr lang="hu-HU" sz="2400" b="1" i="1" dirty="0" err="1"/>
              <a:t>Volke</a:t>
            </a:r>
            <a:r>
              <a:rPr lang="hu-HU" sz="2400" b="1" i="1" dirty="0"/>
              <a:t> </a:t>
            </a:r>
            <a:r>
              <a:rPr lang="hu-HU" sz="2400" b="1" i="1" dirty="0" err="1"/>
              <a:t>so</a:t>
            </a:r>
            <a:r>
              <a:rPr lang="hu-HU" sz="2400" b="1" i="1" dirty="0"/>
              <a:t> </a:t>
            </a:r>
            <a:r>
              <a:rPr lang="hu-HU" sz="2400" b="1" i="1" dirty="0" err="1"/>
              <a:t>lange</a:t>
            </a:r>
            <a:r>
              <a:rPr lang="hu-HU" sz="2400" b="1" i="1" dirty="0"/>
              <a:t> </a:t>
            </a:r>
            <a:r>
              <a:rPr lang="hu-HU" sz="2400" b="1" i="1" dirty="0" err="1"/>
              <a:t>versichert</a:t>
            </a:r>
            <a:r>
              <a:rPr lang="hu-HU" sz="2400" b="1" i="1" dirty="0"/>
              <a:t>, </a:t>
            </a:r>
            <a:r>
              <a:rPr lang="hu-HU" sz="2400" b="1" i="1" dirty="0" err="1"/>
              <a:t>bis</a:t>
            </a:r>
            <a:r>
              <a:rPr lang="hu-HU" sz="2400" b="1" i="1" dirty="0"/>
              <a:t> </a:t>
            </a:r>
            <a:r>
              <a:rPr lang="hu-HU" sz="2400" b="1" i="1" dirty="0" err="1"/>
              <a:t>man's</a:t>
            </a:r>
            <a:r>
              <a:rPr lang="hu-HU" sz="2400" b="1" i="1" dirty="0"/>
              <a:t> </a:t>
            </a:r>
            <a:r>
              <a:rPr lang="hu-HU" sz="2400" b="1" i="1" dirty="0" err="1"/>
              <a:t>geglaubt</a:t>
            </a:r>
            <a:r>
              <a:rPr lang="hu-HU" sz="2400" b="1" i="1" dirty="0"/>
              <a:t> hat.</a:t>
            </a:r>
            <a:r>
              <a:rPr lang="hu-HU" sz="2400" i="1" dirty="0"/>
              <a:t> </a:t>
            </a:r>
            <a:r>
              <a:rPr lang="hu-HU" sz="2400" b="1" i="1" dirty="0" err="1"/>
              <a:t>Aber</a:t>
            </a:r>
            <a:r>
              <a:rPr lang="hu-HU" sz="2400" b="1" i="1" dirty="0"/>
              <a:t> </a:t>
            </a:r>
            <a:r>
              <a:rPr lang="hu-HU" sz="2400" b="1" i="1" dirty="0" err="1"/>
              <a:t>was</a:t>
            </a:r>
            <a:r>
              <a:rPr lang="hu-HU" sz="2400" b="1" i="1" dirty="0"/>
              <a:t> hat </a:t>
            </a:r>
            <a:r>
              <a:rPr lang="hu-HU" sz="2400" b="1" i="1" dirty="0" err="1"/>
              <a:t>er</a:t>
            </a:r>
            <a:r>
              <a:rPr lang="hu-HU" sz="2400" b="1" i="1" dirty="0"/>
              <a:t> </a:t>
            </a:r>
            <a:r>
              <a:rPr lang="hu-HU" sz="2400" b="1" i="1" dirty="0" err="1"/>
              <a:t>denn</a:t>
            </a:r>
            <a:r>
              <a:rPr lang="hu-HU" sz="2400" b="1" i="1" dirty="0"/>
              <a:t> in </a:t>
            </a:r>
            <a:r>
              <a:rPr lang="hu-HU" sz="2400" b="1" i="1" dirty="0" err="1"/>
              <a:t>Wahrheit</a:t>
            </a:r>
            <a:r>
              <a:rPr lang="hu-HU" sz="2400" b="1" i="1" dirty="0"/>
              <a:t> </a:t>
            </a:r>
            <a:r>
              <a:rPr lang="hu-HU" sz="2400" b="1" i="1" dirty="0" err="1"/>
              <a:t>in</a:t>
            </a:r>
            <a:r>
              <a:rPr lang="hu-HU" sz="2400" b="1" i="1" dirty="0"/>
              <a:t> die Welt </a:t>
            </a:r>
            <a:r>
              <a:rPr lang="hu-HU" sz="2400" b="1" i="1" dirty="0" err="1"/>
              <a:t>gebracht</a:t>
            </a:r>
            <a:r>
              <a:rPr lang="hu-HU" sz="2400" b="1" i="1" dirty="0"/>
              <a:t>? </a:t>
            </a:r>
            <a:r>
              <a:rPr lang="hu-HU" sz="2400" b="1" i="1" dirty="0" err="1"/>
              <a:t>Unduldsamkeit</a:t>
            </a:r>
            <a:r>
              <a:rPr lang="hu-HU" sz="2400" b="1" i="1" dirty="0"/>
              <a:t> und </a:t>
            </a:r>
            <a:r>
              <a:rPr lang="hu-HU" sz="2400" b="1" i="1" dirty="0" err="1"/>
              <a:t>Hexenprozesse</a:t>
            </a:r>
            <a:r>
              <a:rPr lang="hu-HU" sz="2400" b="1" i="1" dirty="0"/>
              <a:t>, </a:t>
            </a:r>
            <a:r>
              <a:rPr lang="hu-HU" sz="2400" b="1" i="1" dirty="0" err="1"/>
              <a:t>Nüchternheit</a:t>
            </a:r>
            <a:r>
              <a:rPr lang="hu-HU" sz="2400" b="1" i="1" dirty="0"/>
              <a:t> </a:t>
            </a:r>
            <a:r>
              <a:rPr lang="hu-HU" sz="2400" b="1" i="1" dirty="0" err="1"/>
              <a:t>und</a:t>
            </a:r>
            <a:r>
              <a:rPr lang="hu-HU" sz="2400" b="1" i="1" dirty="0"/>
              <a:t> </a:t>
            </a:r>
            <a:r>
              <a:rPr lang="hu-HU" sz="2400" b="1" i="1" dirty="0" err="1"/>
              <a:t>Langeweile</a:t>
            </a:r>
            <a:r>
              <a:rPr lang="hu-HU" sz="2400" b="1" i="1" dirty="0"/>
              <a:t>”</a:t>
            </a:r>
            <a:endParaRPr lang="hu-HU" sz="24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298329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44256" y="1521939"/>
            <a:ext cx="10515600" cy="5097689"/>
          </a:xfrm>
        </p:spPr>
        <p:txBody>
          <a:bodyPr>
            <a:normAutofit fontScale="92500" lnSpcReduction="10000"/>
          </a:bodyPr>
          <a:lstStyle/>
          <a:p>
            <a:pPr marL="0" lvl="0" indent="0" algn="ctr">
              <a:buNone/>
            </a:pPr>
            <a:r>
              <a:rPr lang="hu-HU" b="1" dirty="0" smtClean="0">
                <a:solidFill>
                  <a:srgbClr val="C00000"/>
                </a:solidFill>
              </a:rPr>
              <a:t>3. </a:t>
            </a:r>
            <a:r>
              <a:rPr lang="hu-HU" b="1" dirty="0" err="1" smtClean="0">
                <a:solidFill>
                  <a:srgbClr val="C00000"/>
                </a:solidFill>
              </a:rPr>
              <a:t>Bei</a:t>
            </a:r>
            <a:r>
              <a:rPr lang="hu-HU" b="1" dirty="0" smtClean="0">
                <a:solidFill>
                  <a:srgbClr val="C00000"/>
                </a:solidFill>
              </a:rPr>
              <a:t> </a:t>
            </a:r>
            <a:r>
              <a:rPr lang="hu-HU" b="1" dirty="0" err="1">
                <a:solidFill>
                  <a:srgbClr val="C00000"/>
                </a:solidFill>
              </a:rPr>
              <a:t>Sala</a:t>
            </a:r>
            <a:r>
              <a:rPr lang="hu-HU" b="1" dirty="0">
                <a:solidFill>
                  <a:srgbClr val="C00000"/>
                </a:solidFill>
              </a:rPr>
              <a:t> </a:t>
            </a:r>
            <a:r>
              <a:rPr lang="hu-HU" b="1" dirty="0" err="1" smtClean="0">
                <a:solidFill>
                  <a:srgbClr val="C00000"/>
                </a:solidFill>
              </a:rPr>
              <a:t>Tarone</a:t>
            </a:r>
            <a:endParaRPr lang="hu-HU" b="1" dirty="0" smtClean="0">
              <a:solidFill>
                <a:srgbClr val="C00000"/>
              </a:solidFill>
            </a:endParaRPr>
          </a:p>
          <a:p>
            <a:pPr marL="0" lvl="0" indent="0" algn="ctr">
              <a:buNone/>
            </a:pPr>
            <a:endParaRPr lang="hu-HU" b="1" dirty="0" smtClean="0">
              <a:solidFill>
                <a:srgbClr val="C00000"/>
              </a:solidFill>
            </a:endParaRPr>
          </a:p>
          <a:p>
            <a:pPr lvl="0"/>
            <a:r>
              <a:rPr lang="hu-HU" sz="2600" dirty="0" smtClean="0"/>
              <a:t>(„</a:t>
            </a:r>
            <a:r>
              <a:rPr lang="hu-HU" sz="2600" dirty="0" err="1" smtClean="0"/>
              <a:t>Italiener-</a:t>
            </a:r>
            <a:r>
              <a:rPr lang="hu-HU" sz="2600" dirty="0"/>
              <a:t> </a:t>
            </a:r>
            <a:r>
              <a:rPr lang="hu-HU" sz="2600" dirty="0" err="1" smtClean="0"/>
              <a:t>Wein-</a:t>
            </a:r>
            <a:r>
              <a:rPr lang="hu-HU" sz="2600" dirty="0" smtClean="0"/>
              <a:t> </a:t>
            </a:r>
            <a:r>
              <a:rPr lang="hu-HU" sz="2600" dirty="0"/>
              <a:t>und </a:t>
            </a:r>
            <a:r>
              <a:rPr lang="hu-HU" sz="2600" dirty="0" err="1"/>
              <a:t>Delikatessenhandlung</a:t>
            </a:r>
            <a:r>
              <a:rPr lang="hu-HU" sz="2600" dirty="0" smtClean="0"/>
              <a:t>”)</a:t>
            </a:r>
          </a:p>
          <a:p>
            <a:pPr lvl="0"/>
            <a:r>
              <a:rPr lang="hu-HU" sz="2600" dirty="0" smtClean="0"/>
              <a:t>nach </a:t>
            </a:r>
            <a:r>
              <a:rPr lang="hu-HU" sz="2600" dirty="0" err="1"/>
              <a:t>dem</a:t>
            </a:r>
            <a:r>
              <a:rPr lang="hu-HU" sz="2600" dirty="0"/>
              <a:t> </a:t>
            </a:r>
            <a:r>
              <a:rPr lang="hu-HU" sz="2600" dirty="0" err="1"/>
              <a:t>Abend</a:t>
            </a:r>
            <a:r>
              <a:rPr lang="hu-HU" sz="2600" dirty="0"/>
              <a:t> </a:t>
            </a:r>
            <a:r>
              <a:rPr lang="hu-HU" sz="2600" dirty="0" err="1"/>
              <a:t>bei</a:t>
            </a:r>
            <a:r>
              <a:rPr lang="hu-HU" sz="2600" dirty="0"/>
              <a:t> </a:t>
            </a:r>
            <a:r>
              <a:rPr lang="hu-HU" sz="2600" dirty="0" err="1"/>
              <a:t>Frau</a:t>
            </a:r>
            <a:r>
              <a:rPr lang="hu-HU" sz="2600" dirty="0"/>
              <a:t> v. </a:t>
            </a:r>
            <a:r>
              <a:rPr lang="hu-HU" sz="2600" dirty="0" err="1" smtClean="0"/>
              <a:t>Carayon</a:t>
            </a:r>
            <a:r>
              <a:rPr lang="hu-HU" sz="2600" dirty="0" smtClean="0"/>
              <a:t>: </a:t>
            </a:r>
            <a:r>
              <a:rPr lang="hu-HU" sz="2600" dirty="0" err="1"/>
              <a:t>Bülow</a:t>
            </a:r>
            <a:r>
              <a:rPr lang="hu-HU" sz="2600" dirty="0"/>
              <a:t>, </a:t>
            </a:r>
            <a:r>
              <a:rPr lang="hu-HU" sz="2600" dirty="0" err="1"/>
              <a:t>Sander</a:t>
            </a:r>
            <a:r>
              <a:rPr lang="hu-HU" sz="2600" dirty="0"/>
              <a:t>, </a:t>
            </a:r>
            <a:r>
              <a:rPr lang="hu-HU" sz="2600" dirty="0" err="1"/>
              <a:t>Alvensleben</a:t>
            </a:r>
            <a:r>
              <a:rPr lang="hu-HU" sz="2600" dirty="0"/>
              <a:t> (</a:t>
            </a:r>
            <a:r>
              <a:rPr lang="hu-HU" sz="2600" dirty="0" err="1"/>
              <a:t>Frau</a:t>
            </a:r>
            <a:r>
              <a:rPr lang="hu-HU" sz="2600" dirty="0"/>
              <a:t> v. C. 37 </a:t>
            </a:r>
            <a:r>
              <a:rPr lang="hu-HU" sz="2600" dirty="0" err="1"/>
              <a:t>Jahre</a:t>
            </a:r>
            <a:r>
              <a:rPr lang="hu-HU" sz="2600" dirty="0"/>
              <a:t> alt, </a:t>
            </a:r>
            <a:r>
              <a:rPr lang="hu-HU" sz="2600" dirty="0" err="1"/>
              <a:t>Schach</a:t>
            </a:r>
            <a:r>
              <a:rPr lang="hu-HU" sz="2600" dirty="0"/>
              <a:t> </a:t>
            </a:r>
            <a:r>
              <a:rPr lang="hu-HU" sz="2600" dirty="0" err="1"/>
              <a:t>macht</a:t>
            </a:r>
            <a:r>
              <a:rPr lang="hu-HU" sz="2600" dirty="0"/>
              <a:t> </a:t>
            </a:r>
            <a:r>
              <a:rPr lang="hu-HU" sz="2600" dirty="0" err="1"/>
              <a:t>ihr</a:t>
            </a:r>
            <a:r>
              <a:rPr lang="hu-HU" sz="2600" dirty="0"/>
              <a:t> den </a:t>
            </a:r>
            <a:r>
              <a:rPr lang="hu-HU" sz="2600" dirty="0" err="1"/>
              <a:t>Hof</a:t>
            </a:r>
            <a:r>
              <a:rPr lang="hu-HU" sz="2600" dirty="0"/>
              <a:t>; </a:t>
            </a:r>
            <a:r>
              <a:rPr lang="hu-HU" sz="2600" dirty="0" err="1"/>
              <a:t>über</a:t>
            </a:r>
            <a:r>
              <a:rPr lang="hu-HU" sz="2600" dirty="0"/>
              <a:t> </a:t>
            </a:r>
            <a:r>
              <a:rPr lang="hu-HU" sz="2600" dirty="0" err="1"/>
              <a:t>Schach</a:t>
            </a:r>
            <a:r>
              <a:rPr lang="hu-HU" sz="2600" dirty="0"/>
              <a:t>: „</a:t>
            </a:r>
            <a:r>
              <a:rPr lang="hu-HU" sz="2600" dirty="0" err="1"/>
              <a:t>steife</a:t>
            </a:r>
            <a:r>
              <a:rPr lang="hu-HU" sz="2600" dirty="0"/>
              <a:t> </a:t>
            </a:r>
            <a:r>
              <a:rPr lang="hu-HU" sz="2600" dirty="0" err="1"/>
              <a:t>Vornehmheit</a:t>
            </a:r>
            <a:r>
              <a:rPr lang="hu-HU" sz="2600" dirty="0"/>
              <a:t>, </a:t>
            </a:r>
            <a:r>
              <a:rPr lang="hu-HU" sz="2600" dirty="0" err="1"/>
              <a:t>preußische</a:t>
            </a:r>
            <a:r>
              <a:rPr lang="hu-HU" sz="2600" dirty="0"/>
              <a:t> </a:t>
            </a:r>
            <a:r>
              <a:rPr lang="hu-HU" sz="2600" dirty="0" err="1" smtClean="0"/>
              <a:t>Beschränktheit</a:t>
            </a:r>
            <a:r>
              <a:rPr lang="hu-HU" sz="2600" dirty="0" smtClean="0"/>
              <a:t>”</a:t>
            </a:r>
          </a:p>
          <a:p>
            <a:pPr lvl="0"/>
            <a:r>
              <a:rPr lang="hu-HU" sz="2600" dirty="0" err="1" smtClean="0"/>
              <a:t>Bülow</a:t>
            </a:r>
            <a:r>
              <a:rPr lang="hu-HU" sz="2600" dirty="0"/>
              <a:t>: „</a:t>
            </a:r>
            <a:r>
              <a:rPr lang="hu-HU" sz="2600" b="1" i="1" dirty="0" err="1"/>
              <a:t>Sie</a:t>
            </a:r>
            <a:r>
              <a:rPr lang="hu-HU" sz="2600" b="1" i="1" dirty="0"/>
              <a:t> hat den </a:t>
            </a:r>
            <a:r>
              <a:rPr lang="hu-HU" sz="2600" b="1" i="1" dirty="0" err="1"/>
              <a:t>ganzen</a:t>
            </a:r>
            <a:r>
              <a:rPr lang="hu-HU" sz="2600" b="1" i="1" dirty="0"/>
              <a:t> </a:t>
            </a:r>
            <a:r>
              <a:rPr lang="hu-HU" sz="2600" b="1" i="1" dirty="0" err="1"/>
              <a:t>Zauber</a:t>
            </a:r>
            <a:r>
              <a:rPr lang="hu-HU" sz="2600" b="1" i="1" dirty="0"/>
              <a:t> des </a:t>
            </a:r>
            <a:r>
              <a:rPr lang="hu-HU" sz="2600" b="1" i="1" dirty="0" err="1"/>
              <a:t>Wahren</a:t>
            </a:r>
            <a:r>
              <a:rPr lang="hu-HU" sz="2600" b="1" i="1" dirty="0"/>
              <a:t> und </a:t>
            </a:r>
            <a:r>
              <a:rPr lang="hu-HU" sz="2600" b="1" i="1" dirty="0" err="1"/>
              <a:t>Natürlichen</a:t>
            </a:r>
            <a:r>
              <a:rPr lang="hu-HU" sz="2600" b="1" i="1" dirty="0"/>
              <a:t>, </a:t>
            </a:r>
            <a:r>
              <a:rPr lang="hu-HU" sz="2600" b="1" i="1" dirty="0" err="1"/>
              <a:t>und</a:t>
            </a:r>
            <a:r>
              <a:rPr lang="hu-HU" sz="2600" b="1" i="1" dirty="0"/>
              <a:t> </a:t>
            </a:r>
            <a:r>
              <a:rPr lang="hu-HU" sz="2600" b="1" i="1" dirty="0" err="1"/>
              <a:t>selbst</a:t>
            </a:r>
            <a:r>
              <a:rPr lang="hu-HU" sz="2600" b="1" i="1" dirty="0"/>
              <a:t> </a:t>
            </a:r>
            <a:r>
              <a:rPr lang="hu-HU" sz="2600" b="1" i="1" dirty="0" err="1"/>
              <a:t>ihre</a:t>
            </a:r>
            <a:r>
              <a:rPr lang="hu-HU" sz="2600" b="1" i="1" dirty="0"/>
              <a:t> </a:t>
            </a:r>
            <a:r>
              <a:rPr lang="hu-HU" sz="2600" b="1" i="1" dirty="0" err="1"/>
              <a:t>Schwächen</a:t>
            </a:r>
            <a:r>
              <a:rPr lang="hu-HU" sz="2600" b="1" i="1" dirty="0"/>
              <a:t> </a:t>
            </a:r>
            <a:r>
              <a:rPr lang="hu-HU" sz="2600" b="1" i="1" dirty="0" err="1"/>
              <a:t>sind</a:t>
            </a:r>
            <a:r>
              <a:rPr lang="hu-HU" sz="2600" b="1" i="1" dirty="0"/>
              <a:t> </a:t>
            </a:r>
            <a:r>
              <a:rPr lang="hu-HU" sz="2600" b="1" i="1" dirty="0" err="1"/>
              <a:t>reizend</a:t>
            </a:r>
            <a:r>
              <a:rPr lang="hu-HU" sz="2600" b="1" i="1" dirty="0"/>
              <a:t> </a:t>
            </a:r>
            <a:r>
              <a:rPr lang="hu-HU" sz="2600" b="1" i="1" dirty="0" err="1"/>
              <a:t>und</a:t>
            </a:r>
            <a:r>
              <a:rPr lang="hu-HU" sz="2600" b="1" i="1" dirty="0"/>
              <a:t> </a:t>
            </a:r>
            <a:r>
              <a:rPr lang="hu-HU" sz="2600" b="1" i="1" dirty="0" err="1"/>
              <a:t>liebenswürdig</a:t>
            </a:r>
            <a:r>
              <a:rPr lang="hu-HU" sz="2600" b="1" i="1" dirty="0"/>
              <a:t>. Und </a:t>
            </a:r>
            <a:r>
              <a:rPr lang="hu-HU" sz="2600" b="1" i="1" dirty="0" err="1"/>
              <a:t>daneben</a:t>
            </a:r>
            <a:r>
              <a:rPr lang="hu-HU" sz="2600" b="1" i="1" dirty="0"/>
              <a:t> </a:t>
            </a:r>
            <a:r>
              <a:rPr lang="hu-HU" sz="2600" b="1" i="1" dirty="0" err="1"/>
              <a:t>dieser</a:t>
            </a:r>
            <a:r>
              <a:rPr lang="hu-HU" sz="2600" b="1" i="1" dirty="0"/>
              <a:t> </a:t>
            </a:r>
            <a:r>
              <a:rPr lang="hu-HU" sz="2600" b="1" i="1" dirty="0" err="1"/>
              <a:t>Schach</a:t>
            </a:r>
            <a:r>
              <a:rPr lang="hu-HU" sz="2600" b="1" i="1" dirty="0"/>
              <a:t>! </a:t>
            </a:r>
            <a:r>
              <a:rPr lang="hu-HU" sz="2600" b="1" i="1" dirty="0" err="1"/>
              <a:t>Er</a:t>
            </a:r>
            <a:r>
              <a:rPr lang="hu-HU" sz="2600" b="1" i="1" dirty="0"/>
              <a:t> mag </a:t>
            </a:r>
            <a:r>
              <a:rPr lang="hu-HU" sz="2600" b="1" i="1" dirty="0" err="1"/>
              <a:t>seine</a:t>
            </a:r>
            <a:r>
              <a:rPr lang="hu-HU" sz="2600" b="1" i="1" dirty="0"/>
              <a:t> </a:t>
            </a:r>
            <a:r>
              <a:rPr lang="hu-HU" sz="2600" b="1" i="1" dirty="0" err="1"/>
              <a:t>Meriten</a:t>
            </a:r>
            <a:r>
              <a:rPr lang="hu-HU" sz="2600" b="1" i="1" dirty="0"/>
              <a:t> </a:t>
            </a:r>
            <a:r>
              <a:rPr lang="hu-HU" sz="2600" b="1" i="1" dirty="0" err="1"/>
              <a:t>haben</a:t>
            </a:r>
            <a:r>
              <a:rPr lang="hu-HU" sz="2600" b="1" i="1" dirty="0"/>
              <a:t>, </a:t>
            </a:r>
            <a:r>
              <a:rPr lang="hu-HU" sz="2600" b="1" i="1" dirty="0" err="1"/>
              <a:t>meinetwegen</a:t>
            </a:r>
            <a:r>
              <a:rPr lang="hu-HU" sz="2600" b="1" i="1" dirty="0"/>
              <a:t>, </a:t>
            </a:r>
            <a:r>
              <a:rPr lang="hu-HU" sz="2600" b="1" i="1" dirty="0" err="1"/>
              <a:t>aber</a:t>
            </a:r>
            <a:r>
              <a:rPr lang="hu-HU" sz="2600" b="1" i="1" dirty="0"/>
              <a:t> </a:t>
            </a:r>
            <a:r>
              <a:rPr lang="hu-HU" sz="2600" b="1" i="1" dirty="0" err="1"/>
              <a:t>mir</a:t>
            </a:r>
            <a:r>
              <a:rPr lang="hu-HU" sz="2600" b="1" i="1" dirty="0"/>
              <a:t> </a:t>
            </a:r>
            <a:r>
              <a:rPr lang="hu-HU" sz="2600" b="1" i="1" dirty="0" err="1"/>
              <a:t>ist</a:t>
            </a:r>
            <a:r>
              <a:rPr lang="hu-HU" sz="2600" b="1" i="1" dirty="0"/>
              <a:t> </a:t>
            </a:r>
            <a:r>
              <a:rPr lang="hu-HU" sz="2600" b="1" i="1" dirty="0" err="1"/>
              <a:t>er</a:t>
            </a:r>
            <a:r>
              <a:rPr lang="hu-HU" sz="2600" b="1" i="1" dirty="0"/>
              <a:t> </a:t>
            </a:r>
            <a:r>
              <a:rPr lang="hu-HU" sz="2600" b="1" i="1" dirty="0" err="1"/>
              <a:t>nichts</a:t>
            </a:r>
            <a:r>
              <a:rPr lang="hu-HU" sz="2600" b="1" i="1" dirty="0"/>
              <a:t> </a:t>
            </a:r>
            <a:r>
              <a:rPr lang="hu-HU" sz="2600" b="1" i="1" dirty="0" err="1"/>
              <a:t>als</a:t>
            </a:r>
            <a:r>
              <a:rPr lang="hu-HU" sz="2600" b="1" i="1" dirty="0"/>
              <a:t> </a:t>
            </a:r>
            <a:r>
              <a:rPr lang="hu-HU" sz="2600" b="1" i="1" dirty="0" err="1"/>
              <a:t>ein</a:t>
            </a:r>
            <a:r>
              <a:rPr lang="hu-HU" sz="2600" b="1" i="1" dirty="0"/>
              <a:t> </a:t>
            </a:r>
            <a:r>
              <a:rPr lang="hu-HU" sz="2600" b="1" i="1" dirty="0" err="1"/>
              <a:t>Pedant</a:t>
            </a:r>
            <a:r>
              <a:rPr lang="hu-HU" sz="2600" b="1" i="1" dirty="0"/>
              <a:t> und </a:t>
            </a:r>
            <a:r>
              <a:rPr lang="hu-HU" sz="2600" b="1" i="1" dirty="0" err="1"/>
              <a:t>Wichtigtuer</a:t>
            </a:r>
            <a:r>
              <a:rPr lang="hu-HU" sz="2600" b="1" i="1" dirty="0"/>
              <a:t> </a:t>
            </a:r>
            <a:r>
              <a:rPr lang="hu-HU" sz="2600" b="1" i="1" dirty="0" err="1"/>
              <a:t>und</a:t>
            </a:r>
            <a:r>
              <a:rPr lang="hu-HU" sz="2600" b="1" i="1" dirty="0"/>
              <a:t> </a:t>
            </a:r>
            <a:r>
              <a:rPr lang="hu-HU" sz="2600" b="1" i="1" dirty="0" err="1"/>
              <a:t>zugleich</a:t>
            </a:r>
            <a:r>
              <a:rPr lang="hu-HU" sz="2600" b="1" i="1" dirty="0"/>
              <a:t> die </a:t>
            </a:r>
            <a:r>
              <a:rPr lang="hu-HU" sz="2600" b="1" i="1" dirty="0" err="1"/>
              <a:t>Verkörperung</a:t>
            </a:r>
            <a:r>
              <a:rPr lang="hu-HU" sz="2600" b="1" i="1" dirty="0"/>
              <a:t> </a:t>
            </a:r>
            <a:r>
              <a:rPr lang="hu-HU" sz="2600" b="1" i="1" dirty="0" err="1"/>
              <a:t>jener</a:t>
            </a:r>
            <a:r>
              <a:rPr lang="hu-HU" sz="2600" b="1" i="1" dirty="0"/>
              <a:t> </a:t>
            </a:r>
            <a:r>
              <a:rPr lang="hu-HU" sz="2600" b="1" i="1" dirty="0" err="1"/>
              <a:t>preußischen</a:t>
            </a:r>
            <a:r>
              <a:rPr lang="hu-HU" sz="2600" b="1" i="1" dirty="0"/>
              <a:t> </a:t>
            </a:r>
            <a:r>
              <a:rPr lang="hu-HU" sz="2600" b="1" i="1" dirty="0" err="1"/>
              <a:t>Beschränktheit</a:t>
            </a:r>
            <a:r>
              <a:rPr lang="hu-HU" sz="2600" b="1" i="1" dirty="0"/>
              <a:t>, </a:t>
            </a:r>
            <a:r>
              <a:rPr lang="hu-HU" sz="2600" b="1" i="1" dirty="0" err="1"/>
              <a:t>die</a:t>
            </a:r>
            <a:r>
              <a:rPr lang="hu-HU" sz="2600" b="1" i="1" dirty="0"/>
              <a:t> </a:t>
            </a:r>
            <a:r>
              <a:rPr lang="hu-HU" sz="2600" b="1" i="1" dirty="0" err="1"/>
              <a:t>nur</a:t>
            </a:r>
            <a:r>
              <a:rPr lang="hu-HU" sz="2600" b="1" i="1" dirty="0"/>
              <a:t> </a:t>
            </a:r>
            <a:r>
              <a:rPr lang="hu-HU" sz="2600" b="1" i="1" dirty="0" err="1"/>
              <a:t>drei</a:t>
            </a:r>
            <a:r>
              <a:rPr lang="hu-HU" sz="2600" b="1" i="1" dirty="0"/>
              <a:t> </a:t>
            </a:r>
            <a:r>
              <a:rPr lang="hu-HU" sz="2600" b="1" i="1" dirty="0" err="1"/>
              <a:t>Glaubensartikel</a:t>
            </a:r>
            <a:r>
              <a:rPr lang="hu-HU" sz="2600" b="1" i="1" dirty="0"/>
              <a:t> ha</a:t>
            </a:r>
            <a:r>
              <a:rPr lang="hu-HU" sz="2600" i="1" dirty="0"/>
              <a:t>t – </a:t>
            </a:r>
            <a:r>
              <a:rPr lang="hu-HU" sz="2600" i="1" dirty="0" err="1"/>
              <a:t>erstes</a:t>
            </a:r>
            <a:r>
              <a:rPr lang="hu-HU" sz="2600" i="1" dirty="0"/>
              <a:t> </a:t>
            </a:r>
            <a:r>
              <a:rPr lang="hu-HU" sz="2600" i="1" dirty="0" err="1"/>
              <a:t>Hauptstück</a:t>
            </a:r>
            <a:r>
              <a:rPr lang="hu-HU" sz="2600" i="1" dirty="0"/>
              <a:t>: ›</a:t>
            </a:r>
            <a:r>
              <a:rPr lang="hu-HU" sz="2600" b="1" i="1" dirty="0"/>
              <a:t>Die Welt </a:t>
            </a:r>
            <a:r>
              <a:rPr lang="hu-HU" sz="2600" b="1" i="1" dirty="0" err="1"/>
              <a:t>ruht</a:t>
            </a:r>
            <a:r>
              <a:rPr lang="hu-HU" sz="2600" b="1" i="1" dirty="0"/>
              <a:t> </a:t>
            </a:r>
            <a:r>
              <a:rPr lang="hu-HU" sz="2600" b="1" i="1" dirty="0" err="1"/>
              <a:t>nicht</a:t>
            </a:r>
            <a:r>
              <a:rPr lang="hu-HU" sz="2600" b="1" i="1" dirty="0"/>
              <a:t> </a:t>
            </a:r>
            <a:r>
              <a:rPr lang="hu-HU" sz="2600" b="1" i="1" dirty="0" err="1"/>
              <a:t>sichrer</a:t>
            </a:r>
            <a:r>
              <a:rPr lang="hu-HU" sz="2600" b="1" i="1" dirty="0"/>
              <a:t> </a:t>
            </a:r>
            <a:r>
              <a:rPr lang="hu-HU" sz="2600" b="1" i="1" dirty="0" err="1"/>
              <a:t>auf</a:t>
            </a:r>
            <a:r>
              <a:rPr lang="hu-HU" sz="2600" b="1" i="1" dirty="0"/>
              <a:t> den </a:t>
            </a:r>
            <a:r>
              <a:rPr lang="hu-HU" sz="2600" b="1" i="1" dirty="0" err="1"/>
              <a:t>Schultern</a:t>
            </a:r>
            <a:r>
              <a:rPr lang="hu-HU" sz="2600" b="1" i="1" dirty="0"/>
              <a:t> des Atlas </a:t>
            </a:r>
            <a:r>
              <a:rPr lang="hu-HU" sz="2600" b="1" i="1" dirty="0" err="1"/>
              <a:t>als</a:t>
            </a:r>
            <a:r>
              <a:rPr lang="hu-HU" sz="2600" b="1" i="1" dirty="0"/>
              <a:t> der </a:t>
            </a:r>
            <a:r>
              <a:rPr lang="hu-HU" sz="2600" b="1" i="1" dirty="0" err="1"/>
              <a:t>preußische</a:t>
            </a:r>
            <a:r>
              <a:rPr lang="hu-HU" sz="2600" b="1" i="1" dirty="0"/>
              <a:t> </a:t>
            </a:r>
            <a:r>
              <a:rPr lang="hu-HU" sz="2600" b="1" i="1" dirty="0" err="1"/>
              <a:t>Staat</a:t>
            </a:r>
            <a:r>
              <a:rPr lang="hu-HU" sz="2600" b="1" i="1" dirty="0"/>
              <a:t> </a:t>
            </a:r>
            <a:r>
              <a:rPr lang="hu-HU" sz="2600" b="1" i="1" dirty="0" err="1"/>
              <a:t>auf</a:t>
            </a:r>
            <a:r>
              <a:rPr lang="hu-HU" sz="2600" b="1" i="1" dirty="0"/>
              <a:t> den </a:t>
            </a:r>
            <a:r>
              <a:rPr lang="hu-HU" sz="2600" b="1" i="1" dirty="0" err="1"/>
              <a:t>Schultern</a:t>
            </a:r>
            <a:r>
              <a:rPr lang="hu-HU" sz="2600" b="1" i="1" dirty="0"/>
              <a:t> der </a:t>
            </a:r>
            <a:r>
              <a:rPr lang="hu-HU" sz="2600" b="1" i="1" dirty="0" err="1"/>
              <a:t>preußischen</a:t>
            </a:r>
            <a:r>
              <a:rPr lang="hu-HU" sz="2600" b="1" i="1" dirty="0"/>
              <a:t> </a:t>
            </a:r>
            <a:r>
              <a:rPr lang="hu-HU" sz="2600" b="1" i="1" dirty="0" err="1"/>
              <a:t>Armee</a:t>
            </a:r>
            <a:r>
              <a:rPr lang="hu-HU" sz="2600" i="1" dirty="0"/>
              <a:t>‹, </a:t>
            </a:r>
            <a:r>
              <a:rPr lang="hu-HU" sz="2600" i="1" dirty="0" err="1"/>
              <a:t>zweites</a:t>
            </a:r>
            <a:r>
              <a:rPr lang="hu-HU" sz="2600" i="1" dirty="0"/>
              <a:t> </a:t>
            </a:r>
            <a:r>
              <a:rPr lang="hu-HU" sz="2600" i="1" dirty="0" err="1"/>
              <a:t>Hauptstück</a:t>
            </a:r>
            <a:r>
              <a:rPr lang="hu-HU" sz="2600" i="1" dirty="0"/>
              <a:t>: ›</a:t>
            </a:r>
            <a:r>
              <a:rPr lang="hu-HU" sz="2600" i="1" dirty="0" err="1"/>
              <a:t>Der</a:t>
            </a:r>
            <a:r>
              <a:rPr lang="hu-HU" sz="2600" i="1" dirty="0"/>
              <a:t> </a:t>
            </a:r>
            <a:r>
              <a:rPr lang="hu-HU" sz="2600" i="1" dirty="0" err="1"/>
              <a:t>preußische</a:t>
            </a:r>
            <a:r>
              <a:rPr lang="hu-HU" sz="2600" i="1" dirty="0"/>
              <a:t> </a:t>
            </a:r>
            <a:r>
              <a:rPr lang="hu-HU" sz="2600" i="1" dirty="0" err="1"/>
              <a:t>Infanterieangriff</a:t>
            </a:r>
            <a:r>
              <a:rPr lang="hu-HU" sz="2600" i="1" dirty="0"/>
              <a:t> </a:t>
            </a:r>
            <a:r>
              <a:rPr lang="hu-HU" sz="2600" i="1" dirty="0" err="1"/>
              <a:t>ist</a:t>
            </a:r>
            <a:r>
              <a:rPr lang="hu-HU" sz="2600" i="1" dirty="0"/>
              <a:t> </a:t>
            </a:r>
            <a:r>
              <a:rPr lang="hu-HU" sz="2600" i="1" dirty="0" err="1"/>
              <a:t>unwiderstehlich</a:t>
            </a:r>
            <a:r>
              <a:rPr lang="hu-HU" sz="2600" i="1" dirty="0"/>
              <a:t>‹, und </a:t>
            </a:r>
            <a:r>
              <a:rPr lang="hu-HU" sz="2600" i="1" dirty="0" err="1"/>
              <a:t>drittens</a:t>
            </a:r>
            <a:r>
              <a:rPr lang="hu-HU" sz="2600" i="1" dirty="0"/>
              <a:t> </a:t>
            </a:r>
            <a:r>
              <a:rPr lang="hu-HU" sz="2600" i="1" dirty="0" err="1"/>
              <a:t>und</a:t>
            </a:r>
            <a:r>
              <a:rPr lang="hu-HU" sz="2600" i="1" dirty="0"/>
              <a:t> </a:t>
            </a:r>
            <a:r>
              <a:rPr lang="hu-HU" sz="2600" i="1" dirty="0" err="1"/>
              <a:t>letztens</a:t>
            </a:r>
            <a:r>
              <a:rPr lang="hu-HU" sz="2600" i="1" dirty="0"/>
              <a:t>: ›</a:t>
            </a:r>
            <a:r>
              <a:rPr lang="hu-HU" sz="2600" i="1" dirty="0" err="1"/>
              <a:t>Eine</a:t>
            </a:r>
            <a:r>
              <a:rPr lang="hu-HU" sz="2600" i="1" dirty="0"/>
              <a:t> </a:t>
            </a:r>
            <a:r>
              <a:rPr lang="hu-HU" sz="2600" i="1" dirty="0" err="1"/>
              <a:t>Schlacht</a:t>
            </a:r>
            <a:r>
              <a:rPr lang="hu-HU" sz="2600" i="1" dirty="0"/>
              <a:t> </a:t>
            </a:r>
            <a:r>
              <a:rPr lang="hu-HU" sz="2600" i="1" dirty="0" err="1"/>
              <a:t>ist</a:t>
            </a:r>
            <a:r>
              <a:rPr lang="hu-HU" sz="2600" i="1" dirty="0"/>
              <a:t> </a:t>
            </a:r>
            <a:r>
              <a:rPr lang="hu-HU" sz="2600" i="1" dirty="0" err="1"/>
              <a:t>nie</a:t>
            </a:r>
            <a:r>
              <a:rPr lang="hu-HU" sz="2600" i="1" dirty="0"/>
              <a:t> </a:t>
            </a:r>
            <a:r>
              <a:rPr lang="hu-HU" sz="2600" i="1" dirty="0" err="1"/>
              <a:t>verloren</a:t>
            </a:r>
            <a:r>
              <a:rPr lang="hu-HU" sz="2600" i="1" dirty="0"/>
              <a:t>, </a:t>
            </a:r>
            <a:r>
              <a:rPr lang="hu-HU" sz="2600" i="1" dirty="0" err="1"/>
              <a:t>solange</a:t>
            </a:r>
            <a:r>
              <a:rPr lang="hu-HU" sz="2600" i="1" dirty="0"/>
              <a:t> </a:t>
            </a:r>
            <a:r>
              <a:rPr lang="hu-HU" sz="2600" i="1" dirty="0" err="1"/>
              <a:t>das</a:t>
            </a:r>
            <a:r>
              <a:rPr lang="hu-HU" sz="2600" i="1" dirty="0"/>
              <a:t> Regiment </a:t>
            </a:r>
            <a:r>
              <a:rPr lang="hu-HU" sz="2600" i="1" dirty="0" err="1"/>
              <a:t>Garde</a:t>
            </a:r>
            <a:r>
              <a:rPr lang="hu-HU" sz="2600" i="1" dirty="0"/>
              <a:t> du </a:t>
            </a:r>
            <a:r>
              <a:rPr lang="hu-HU" sz="2600" i="1" dirty="0" err="1"/>
              <a:t>Corps</a:t>
            </a:r>
            <a:r>
              <a:rPr lang="hu-HU" sz="2600" i="1" dirty="0"/>
              <a:t> </a:t>
            </a:r>
            <a:r>
              <a:rPr lang="hu-HU" sz="2600" i="1" dirty="0" err="1"/>
              <a:t>nicht</a:t>
            </a:r>
            <a:r>
              <a:rPr lang="hu-HU" sz="2600" i="1" dirty="0"/>
              <a:t> </a:t>
            </a:r>
            <a:r>
              <a:rPr lang="hu-HU" sz="2600" i="1" dirty="0" err="1"/>
              <a:t>angegriffen</a:t>
            </a:r>
            <a:r>
              <a:rPr lang="hu-HU" sz="2600" i="1" dirty="0"/>
              <a:t> hat”</a:t>
            </a:r>
            <a:endParaRPr lang="hu-HU" sz="26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73815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44256" y="1437442"/>
            <a:ext cx="10515600" cy="5075951"/>
          </a:xfrm>
        </p:spPr>
        <p:txBody>
          <a:bodyPr>
            <a:normAutofit/>
          </a:bodyPr>
          <a:lstStyle/>
          <a:p>
            <a:pPr marL="0" lvl="0" indent="0" algn="ctr">
              <a:buNone/>
            </a:pPr>
            <a:r>
              <a:rPr lang="hu-HU" b="1" dirty="0" smtClean="0">
                <a:solidFill>
                  <a:srgbClr val="C00000"/>
                </a:solidFill>
              </a:rPr>
              <a:t>4. </a:t>
            </a:r>
            <a:r>
              <a:rPr lang="hu-HU" b="1" dirty="0" err="1" smtClean="0">
                <a:solidFill>
                  <a:srgbClr val="C00000"/>
                </a:solidFill>
              </a:rPr>
              <a:t>Im</a:t>
            </a:r>
            <a:r>
              <a:rPr lang="hu-HU" b="1" dirty="0" smtClean="0">
                <a:solidFill>
                  <a:srgbClr val="C00000"/>
                </a:solidFill>
              </a:rPr>
              <a:t> </a:t>
            </a:r>
            <a:r>
              <a:rPr lang="hu-HU" b="1" dirty="0" err="1">
                <a:solidFill>
                  <a:srgbClr val="C00000"/>
                </a:solidFill>
              </a:rPr>
              <a:t>Tempelhof</a:t>
            </a:r>
            <a:r>
              <a:rPr lang="hu-HU" b="1" dirty="0">
                <a:solidFill>
                  <a:srgbClr val="C00000"/>
                </a:solidFill>
              </a:rPr>
              <a:t> </a:t>
            </a:r>
          </a:p>
          <a:p>
            <a:pPr marL="0" lvl="0" indent="0">
              <a:buNone/>
            </a:pPr>
            <a:endParaRPr lang="hu-HU" dirty="0" smtClean="0"/>
          </a:p>
          <a:p>
            <a:pPr lvl="0"/>
            <a:r>
              <a:rPr lang="hu-HU" sz="2400" dirty="0" err="1" smtClean="0"/>
              <a:t>Schach</a:t>
            </a:r>
            <a:r>
              <a:rPr lang="hu-HU" sz="2400" dirty="0" smtClean="0"/>
              <a:t> </a:t>
            </a:r>
            <a:r>
              <a:rPr lang="hu-HU" sz="2400" dirty="0"/>
              <a:t>holt die </a:t>
            </a:r>
            <a:r>
              <a:rPr lang="hu-HU" sz="2400" dirty="0" err="1"/>
              <a:t>Damen</a:t>
            </a:r>
            <a:r>
              <a:rPr lang="hu-HU" sz="2400" dirty="0"/>
              <a:t>: </a:t>
            </a:r>
            <a:r>
              <a:rPr lang="hu-HU" sz="2400" dirty="0" err="1"/>
              <a:t>Frau</a:t>
            </a:r>
            <a:r>
              <a:rPr lang="hu-HU" sz="2400" dirty="0"/>
              <a:t> v. C. + </a:t>
            </a:r>
            <a:r>
              <a:rPr lang="hu-HU" sz="2400" dirty="0" err="1"/>
              <a:t>Victoire</a:t>
            </a:r>
            <a:r>
              <a:rPr lang="hu-HU" sz="2400" dirty="0"/>
              <a:t> + </a:t>
            </a:r>
            <a:r>
              <a:rPr lang="hu-HU" sz="2400" b="1" dirty="0" err="1"/>
              <a:t>Tante</a:t>
            </a:r>
            <a:r>
              <a:rPr lang="hu-HU" sz="2400" b="1" dirty="0"/>
              <a:t> </a:t>
            </a:r>
            <a:r>
              <a:rPr lang="hu-HU" sz="2400" b="1" dirty="0" err="1"/>
              <a:t>Marguerite</a:t>
            </a:r>
            <a:r>
              <a:rPr lang="hu-HU" sz="2400" b="1" dirty="0"/>
              <a:t> </a:t>
            </a:r>
            <a:r>
              <a:rPr lang="hu-HU" sz="2400" dirty="0" err="1"/>
              <a:t>zu</a:t>
            </a:r>
            <a:r>
              <a:rPr lang="hu-HU" sz="2400" dirty="0"/>
              <a:t> </a:t>
            </a:r>
            <a:r>
              <a:rPr lang="hu-HU" sz="2400" dirty="0" err="1"/>
              <a:t>einer</a:t>
            </a:r>
            <a:r>
              <a:rPr lang="hu-HU" sz="2400" dirty="0"/>
              <a:t> </a:t>
            </a:r>
            <a:r>
              <a:rPr lang="hu-HU" sz="2400" dirty="0" err="1"/>
              <a:t>Spazierfahrt</a:t>
            </a:r>
            <a:r>
              <a:rPr lang="hu-HU" sz="2400" b="1" dirty="0"/>
              <a:t> </a:t>
            </a:r>
            <a:r>
              <a:rPr lang="hu-HU" sz="2400" dirty="0"/>
              <a:t>nach </a:t>
            </a:r>
            <a:r>
              <a:rPr lang="hu-HU" sz="2400" dirty="0" err="1" smtClean="0"/>
              <a:t>Tempelhof</a:t>
            </a:r>
            <a:r>
              <a:rPr lang="hu-HU" sz="2400" dirty="0" smtClean="0"/>
              <a:t> ab: </a:t>
            </a:r>
            <a:r>
              <a:rPr lang="hu-HU" sz="2400" dirty="0" err="1"/>
              <a:t>Schach</a:t>
            </a:r>
            <a:r>
              <a:rPr lang="hu-HU" sz="2400" dirty="0"/>
              <a:t> mit </a:t>
            </a:r>
            <a:r>
              <a:rPr lang="hu-HU" sz="2400" dirty="0" err="1" smtClean="0"/>
              <a:t>Josephine</a:t>
            </a:r>
            <a:r>
              <a:rPr lang="hu-HU" sz="2400" dirty="0" smtClean="0"/>
              <a:t>, </a:t>
            </a:r>
            <a:r>
              <a:rPr lang="hu-HU" sz="2400" dirty="0" err="1"/>
              <a:t>Marguerite</a:t>
            </a:r>
            <a:r>
              <a:rPr lang="hu-HU" sz="2400" dirty="0"/>
              <a:t> </a:t>
            </a:r>
            <a:r>
              <a:rPr lang="hu-HU" sz="2400" dirty="0" err="1"/>
              <a:t>mit</a:t>
            </a:r>
            <a:r>
              <a:rPr lang="hu-HU" sz="2400" dirty="0"/>
              <a:t> </a:t>
            </a:r>
            <a:r>
              <a:rPr lang="hu-HU" sz="2400" dirty="0" err="1" smtClean="0"/>
              <a:t>Victoire</a:t>
            </a:r>
            <a:r>
              <a:rPr lang="hu-HU" sz="2400" dirty="0" smtClean="0"/>
              <a:t>; </a:t>
            </a:r>
            <a:r>
              <a:rPr lang="hu-HU" sz="2400" dirty="0" err="1"/>
              <a:t>über</a:t>
            </a:r>
            <a:r>
              <a:rPr lang="hu-HU" sz="2400" dirty="0"/>
              <a:t> </a:t>
            </a:r>
            <a:r>
              <a:rPr lang="hu-HU" sz="2400" dirty="0" err="1"/>
              <a:t>Tempelritter</a:t>
            </a:r>
            <a:r>
              <a:rPr lang="hu-HU" sz="2400" dirty="0"/>
              <a:t>: </a:t>
            </a:r>
            <a:r>
              <a:rPr lang="hu-HU" sz="2400" dirty="0" err="1"/>
              <a:t>Ehre</a:t>
            </a:r>
            <a:r>
              <a:rPr lang="hu-HU" sz="2400" dirty="0"/>
              <a:t>; </a:t>
            </a:r>
            <a:r>
              <a:rPr lang="hu-HU" sz="2400" dirty="0" err="1" smtClean="0"/>
              <a:t>Schach</a:t>
            </a:r>
            <a:r>
              <a:rPr lang="hu-HU" sz="2400" dirty="0" smtClean="0"/>
              <a:t> </a:t>
            </a:r>
            <a:r>
              <a:rPr lang="hu-HU" sz="2400" dirty="0" err="1"/>
              <a:t>führt</a:t>
            </a:r>
            <a:r>
              <a:rPr lang="hu-HU" sz="2400" dirty="0"/>
              <a:t> </a:t>
            </a:r>
            <a:r>
              <a:rPr lang="hu-HU" sz="2400" dirty="0" err="1" smtClean="0"/>
              <a:t>Victoire</a:t>
            </a:r>
            <a:r>
              <a:rPr lang="hu-HU" sz="2400" dirty="0" smtClean="0"/>
              <a:t> </a:t>
            </a:r>
            <a:r>
              <a:rPr lang="hu-HU" sz="2400" dirty="0" err="1" smtClean="0"/>
              <a:t>bis</a:t>
            </a:r>
            <a:r>
              <a:rPr lang="hu-HU" sz="2400" dirty="0" smtClean="0"/>
              <a:t> </a:t>
            </a:r>
            <a:r>
              <a:rPr lang="hu-HU" sz="2400" dirty="0" err="1"/>
              <a:t>Ende</a:t>
            </a:r>
            <a:r>
              <a:rPr lang="hu-HU" sz="2400" dirty="0"/>
              <a:t> des </a:t>
            </a:r>
            <a:r>
              <a:rPr lang="hu-HU" sz="2400" dirty="0" err="1" smtClean="0"/>
              <a:t>Parks</a:t>
            </a:r>
            <a:r>
              <a:rPr lang="hu-HU" sz="2400" dirty="0" smtClean="0"/>
              <a:t>, </a:t>
            </a:r>
            <a:r>
              <a:rPr lang="hu-HU" sz="2400" dirty="0" err="1"/>
              <a:t>dann</a:t>
            </a:r>
            <a:r>
              <a:rPr lang="hu-HU" sz="2400" dirty="0"/>
              <a:t> </a:t>
            </a:r>
            <a:r>
              <a:rPr lang="hu-HU" sz="2400" dirty="0" err="1"/>
              <a:t>plötzlich</a:t>
            </a:r>
            <a:r>
              <a:rPr lang="hu-HU" sz="2400" dirty="0"/>
              <a:t> </a:t>
            </a:r>
            <a:r>
              <a:rPr lang="hu-HU" sz="2400" dirty="0" err="1"/>
              <a:t>nimmt</a:t>
            </a:r>
            <a:r>
              <a:rPr lang="hu-HU" sz="2400" dirty="0"/>
              <a:t> </a:t>
            </a:r>
            <a:r>
              <a:rPr lang="hu-HU" sz="2400" dirty="0" err="1"/>
              <a:t>er</a:t>
            </a:r>
            <a:r>
              <a:rPr lang="hu-HU" sz="2400" dirty="0"/>
              <a:t> </a:t>
            </a:r>
            <a:r>
              <a:rPr lang="hu-HU" sz="2400" dirty="0" err="1"/>
              <a:t>Frau</a:t>
            </a:r>
            <a:r>
              <a:rPr lang="hu-HU" sz="2400" dirty="0"/>
              <a:t> v. </a:t>
            </a:r>
            <a:r>
              <a:rPr lang="hu-HU" sz="2400" dirty="0" err="1" smtClean="0"/>
              <a:t>Carayon</a:t>
            </a:r>
            <a:r>
              <a:rPr lang="hu-HU" sz="2400" dirty="0" smtClean="0"/>
              <a:t> </a:t>
            </a:r>
            <a:r>
              <a:rPr lang="hu-HU" sz="2400" dirty="0"/>
              <a:t>an den </a:t>
            </a:r>
            <a:r>
              <a:rPr lang="hu-HU" sz="2400" dirty="0" err="1"/>
              <a:t>Arm</a:t>
            </a:r>
            <a:r>
              <a:rPr lang="hu-HU" sz="2400" dirty="0"/>
              <a:t>; </a:t>
            </a:r>
            <a:r>
              <a:rPr lang="hu-HU" sz="2400" dirty="0" err="1" smtClean="0"/>
              <a:t>Victoire</a:t>
            </a:r>
            <a:r>
              <a:rPr lang="hu-HU" sz="2400" dirty="0" smtClean="0"/>
              <a:t> </a:t>
            </a:r>
            <a:r>
              <a:rPr lang="hu-HU" sz="2400" dirty="0" err="1"/>
              <a:t>glaubt</a:t>
            </a:r>
            <a:r>
              <a:rPr lang="hu-HU" sz="2400" dirty="0"/>
              <a:t> – mit </a:t>
            </a:r>
            <a:r>
              <a:rPr lang="hu-HU" sz="2400" dirty="0" err="1"/>
              <a:t>Recht</a:t>
            </a:r>
            <a:r>
              <a:rPr lang="hu-HU" sz="2400" dirty="0"/>
              <a:t> – </a:t>
            </a:r>
            <a:r>
              <a:rPr lang="hu-HU" sz="2400" dirty="0" err="1"/>
              <a:t>Schach</a:t>
            </a:r>
            <a:r>
              <a:rPr lang="hu-HU" sz="2400" dirty="0"/>
              <a:t> </a:t>
            </a:r>
            <a:r>
              <a:rPr lang="hu-HU" sz="2400" dirty="0" err="1" smtClean="0"/>
              <a:t>will</a:t>
            </a:r>
            <a:r>
              <a:rPr lang="hu-HU" sz="2400" dirty="0"/>
              <a:t> </a:t>
            </a:r>
            <a:r>
              <a:rPr lang="hu-HU" sz="2400" dirty="0" err="1" smtClean="0"/>
              <a:t>mit</a:t>
            </a:r>
            <a:r>
              <a:rPr lang="hu-HU" sz="2400" dirty="0" smtClean="0"/>
              <a:t> </a:t>
            </a:r>
            <a:r>
              <a:rPr lang="hu-HU" sz="2400" dirty="0" err="1"/>
              <a:t>ihr</a:t>
            </a:r>
            <a:r>
              <a:rPr lang="hu-HU" sz="2400" dirty="0"/>
              <a:t> in der </a:t>
            </a:r>
            <a:r>
              <a:rPr lang="hu-HU" sz="2400" dirty="0" err="1"/>
              <a:t>Öffentlichkeit</a:t>
            </a:r>
            <a:r>
              <a:rPr lang="hu-HU" sz="2400" dirty="0"/>
              <a:t> </a:t>
            </a:r>
            <a:r>
              <a:rPr lang="hu-HU" sz="2400" dirty="0" err="1" smtClean="0"/>
              <a:t>nicht</a:t>
            </a:r>
            <a:r>
              <a:rPr lang="hu-HU" sz="2400" dirty="0" smtClean="0"/>
              <a:t> </a:t>
            </a:r>
            <a:r>
              <a:rPr lang="hu-HU" sz="2400" dirty="0" err="1" smtClean="0"/>
              <a:t>erscheinen</a:t>
            </a:r>
            <a:r>
              <a:rPr lang="hu-HU" sz="2400" dirty="0" smtClean="0"/>
              <a:t> (</a:t>
            </a:r>
            <a:r>
              <a:rPr lang="hu-HU" sz="2400" dirty="0" err="1"/>
              <a:t>der</a:t>
            </a:r>
            <a:r>
              <a:rPr lang="hu-HU" sz="2400" dirty="0"/>
              <a:t> </a:t>
            </a:r>
            <a:r>
              <a:rPr lang="hu-HU" sz="2400" dirty="0" err="1"/>
              <a:t>einmaligen</a:t>
            </a:r>
            <a:r>
              <a:rPr lang="hu-HU" sz="2400" dirty="0"/>
              <a:t> </a:t>
            </a:r>
            <a:r>
              <a:rPr lang="hu-HU" sz="2400" dirty="0" err="1"/>
              <a:t>Schönheit</a:t>
            </a:r>
            <a:r>
              <a:rPr lang="hu-HU" sz="2400" dirty="0"/>
              <a:t> </a:t>
            </a:r>
            <a:r>
              <a:rPr lang="hu-HU" sz="2400" dirty="0" err="1" smtClean="0"/>
              <a:t>Victoire</a:t>
            </a:r>
            <a:r>
              <a:rPr lang="hu-HU" sz="2400" dirty="0" smtClean="0"/>
              <a:t> </a:t>
            </a:r>
            <a:r>
              <a:rPr lang="hu-HU" sz="2400" dirty="0" err="1"/>
              <a:t>wird</a:t>
            </a:r>
            <a:r>
              <a:rPr lang="hu-HU" sz="2400" dirty="0"/>
              <a:t> </a:t>
            </a:r>
            <a:r>
              <a:rPr lang="hu-HU" sz="2400" dirty="0" err="1"/>
              <a:t>das</a:t>
            </a:r>
            <a:r>
              <a:rPr lang="hu-HU" sz="2400" dirty="0"/>
              <a:t> </a:t>
            </a:r>
            <a:r>
              <a:rPr lang="hu-HU" sz="2400" dirty="0" err="1"/>
              <a:t>Gesicht</a:t>
            </a:r>
            <a:r>
              <a:rPr lang="hu-HU" sz="2400" dirty="0"/>
              <a:t> </a:t>
            </a:r>
            <a:r>
              <a:rPr lang="hu-HU" sz="2400" dirty="0" err="1"/>
              <a:t>durch</a:t>
            </a:r>
            <a:r>
              <a:rPr lang="hu-HU" sz="2400" dirty="0"/>
              <a:t> </a:t>
            </a:r>
            <a:r>
              <a:rPr lang="hu-HU" sz="2400" dirty="0" err="1"/>
              <a:t>Blattern</a:t>
            </a:r>
            <a:r>
              <a:rPr lang="hu-HU" sz="2400" dirty="0"/>
              <a:t> „</a:t>
            </a:r>
            <a:r>
              <a:rPr lang="hu-HU" sz="2400" dirty="0" err="1"/>
              <a:t>verstellt</a:t>
            </a:r>
            <a:r>
              <a:rPr lang="hu-HU" sz="2400" dirty="0" smtClean="0"/>
              <a:t>”)</a:t>
            </a:r>
          </a:p>
          <a:p>
            <a:pPr lvl="0"/>
            <a:r>
              <a:rPr lang="hu-HU" sz="2400" dirty="0" err="1" smtClean="0"/>
              <a:t>Schach</a:t>
            </a:r>
            <a:r>
              <a:rPr lang="hu-HU" sz="2400" dirty="0" smtClean="0"/>
              <a:t> </a:t>
            </a:r>
            <a:r>
              <a:rPr lang="hu-HU" sz="2400" dirty="0"/>
              <a:t>an </a:t>
            </a:r>
            <a:r>
              <a:rPr lang="hu-HU" sz="2400" dirty="0" err="1" smtClean="0"/>
              <a:t>Victoire</a:t>
            </a:r>
            <a:r>
              <a:rPr lang="hu-HU" sz="2400" dirty="0" smtClean="0"/>
              <a:t>: </a:t>
            </a:r>
            <a:r>
              <a:rPr lang="hu-HU" sz="2400" i="1" dirty="0"/>
              <a:t>„</a:t>
            </a:r>
            <a:r>
              <a:rPr lang="hu-HU" sz="2400" b="1" i="1" dirty="0"/>
              <a:t>es </a:t>
            </a:r>
            <a:r>
              <a:rPr lang="hu-HU" sz="2400" b="1" i="1" dirty="0" err="1"/>
              <a:t>lebt</a:t>
            </a:r>
            <a:r>
              <a:rPr lang="hu-HU" sz="2400" b="1" i="1" dirty="0"/>
              <a:t> </a:t>
            </a:r>
            <a:r>
              <a:rPr lang="hu-HU" sz="2400" b="1" i="1" dirty="0" err="1"/>
              <a:t>etwas</a:t>
            </a:r>
            <a:r>
              <a:rPr lang="hu-HU" sz="2400" b="1" i="1" dirty="0"/>
              <a:t> in </a:t>
            </a:r>
            <a:r>
              <a:rPr lang="hu-HU" sz="2400" b="1" i="1" dirty="0" err="1"/>
              <a:t>mir</a:t>
            </a:r>
            <a:r>
              <a:rPr lang="hu-HU" sz="2400" b="1" i="1" dirty="0"/>
              <a:t>, </a:t>
            </a:r>
            <a:r>
              <a:rPr lang="hu-HU" sz="2400" b="1" i="1" dirty="0" err="1"/>
              <a:t>das</a:t>
            </a:r>
            <a:r>
              <a:rPr lang="hu-HU" sz="2400" b="1" i="1" dirty="0"/>
              <a:t> </a:t>
            </a:r>
            <a:r>
              <a:rPr lang="hu-HU" sz="2400" b="1" i="1" dirty="0" err="1"/>
              <a:t>mich</a:t>
            </a:r>
            <a:r>
              <a:rPr lang="hu-HU" sz="2400" b="1" i="1" dirty="0"/>
              <a:t> </a:t>
            </a:r>
            <a:r>
              <a:rPr lang="hu-HU" sz="2400" b="1" i="1" dirty="0" err="1"/>
              <a:t>vor</a:t>
            </a:r>
            <a:r>
              <a:rPr lang="hu-HU" sz="2400" b="1" i="1" dirty="0"/>
              <a:t> </a:t>
            </a:r>
            <a:r>
              <a:rPr lang="hu-HU" sz="2400" b="1" i="1" dirty="0" err="1"/>
              <a:t>keinem</a:t>
            </a:r>
            <a:r>
              <a:rPr lang="hu-HU" sz="2400" b="1" i="1" dirty="0"/>
              <a:t> </a:t>
            </a:r>
            <a:r>
              <a:rPr lang="hu-HU" sz="2400" b="1" i="1" dirty="0" err="1"/>
              <a:t>Gelübde</a:t>
            </a:r>
            <a:r>
              <a:rPr lang="hu-HU" sz="2400" b="1" i="1" dirty="0"/>
              <a:t> </a:t>
            </a:r>
            <a:r>
              <a:rPr lang="hu-HU" sz="2400" b="1" i="1" dirty="0" err="1"/>
              <a:t>zurückschrecken</a:t>
            </a:r>
            <a:r>
              <a:rPr lang="hu-HU" sz="2400" b="1" i="1" dirty="0"/>
              <a:t> </a:t>
            </a:r>
            <a:r>
              <a:rPr lang="hu-HU" sz="2400" b="1" i="1" dirty="0" err="1"/>
              <a:t>läßt</a:t>
            </a:r>
            <a:r>
              <a:rPr lang="hu-HU" sz="2400" i="1" dirty="0"/>
              <a:t>.”</a:t>
            </a:r>
            <a:r>
              <a:rPr lang="hu-HU" sz="2400" dirty="0"/>
              <a:t>(am </a:t>
            </a:r>
            <a:r>
              <a:rPr lang="hu-HU" sz="2400" dirty="0" err="1"/>
              <a:t>Grabstein</a:t>
            </a:r>
            <a:r>
              <a:rPr lang="hu-HU" sz="2400" dirty="0"/>
              <a:t> des </a:t>
            </a:r>
            <a:r>
              <a:rPr lang="hu-HU" sz="2400" dirty="0" err="1"/>
              <a:t>Tempelritters</a:t>
            </a:r>
            <a:r>
              <a:rPr lang="hu-HU" sz="2400" dirty="0"/>
              <a:t>; </a:t>
            </a:r>
            <a:r>
              <a:rPr lang="hu-HU" sz="2400" dirty="0" err="1"/>
              <a:t>also</a:t>
            </a:r>
            <a:r>
              <a:rPr lang="hu-HU" sz="2400" dirty="0"/>
              <a:t> </a:t>
            </a:r>
            <a:r>
              <a:rPr lang="hu-HU" sz="2400" dirty="0" err="1"/>
              <a:t>nicht</a:t>
            </a:r>
            <a:r>
              <a:rPr lang="hu-HU" sz="2400" dirty="0"/>
              <a:t> </a:t>
            </a:r>
            <a:r>
              <a:rPr lang="hu-HU" sz="2400" dirty="0" err="1"/>
              <a:t>nur</a:t>
            </a:r>
            <a:r>
              <a:rPr lang="hu-HU" sz="2400" dirty="0"/>
              <a:t> der </a:t>
            </a:r>
            <a:r>
              <a:rPr lang="hu-HU" sz="2400" dirty="0" err="1"/>
              <a:t>Pomp</a:t>
            </a:r>
            <a:r>
              <a:rPr lang="hu-HU" sz="2400" dirty="0"/>
              <a:t> (</a:t>
            </a:r>
            <a:r>
              <a:rPr lang="hu-HU" sz="2400" dirty="0" err="1"/>
              <a:t>Kleidung</a:t>
            </a:r>
            <a:r>
              <a:rPr lang="hu-HU" sz="2400" dirty="0"/>
              <a:t>, </a:t>
            </a:r>
            <a:r>
              <a:rPr lang="hu-HU" sz="2400" dirty="0" err="1"/>
              <a:t>Äußerlichkeit</a:t>
            </a:r>
            <a:r>
              <a:rPr lang="hu-HU" sz="2400" dirty="0"/>
              <a:t>), </a:t>
            </a:r>
            <a:r>
              <a:rPr lang="hu-HU" sz="2400" dirty="0" err="1"/>
              <a:t>sonder</a:t>
            </a:r>
            <a:r>
              <a:rPr lang="hu-HU" sz="2400" dirty="0"/>
              <a:t> </a:t>
            </a:r>
            <a:r>
              <a:rPr lang="hu-HU" sz="2400" dirty="0" err="1"/>
              <a:t>das</a:t>
            </a:r>
            <a:r>
              <a:rPr lang="hu-HU" sz="2400" dirty="0"/>
              <a:t> </a:t>
            </a:r>
            <a:r>
              <a:rPr lang="hu-HU" sz="2400" dirty="0" err="1"/>
              <a:t>Gelübde</a:t>
            </a:r>
            <a:r>
              <a:rPr lang="hu-HU" sz="2400" dirty="0"/>
              <a:t> (</a:t>
            </a:r>
            <a:r>
              <a:rPr lang="hu-HU" sz="2400" dirty="0" err="1"/>
              <a:t>das</a:t>
            </a:r>
            <a:r>
              <a:rPr lang="hu-HU" sz="2400" dirty="0"/>
              <a:t> </a:t>
            </a:r>
            <a:r>
              <a:rPr lang="hu-HU" sz="2400" dirty="0" err="1"/>
              <a:t>ist</a:t>
            </a:r>
            <a:r>
              <a:rPr lang="hu-HU" sz="2400" dirty="0"/>
              <a:t> </a:t>
            </a:r>
            <a:r>
              <a:rPr lang="hu-HU" sz="2400" dirty="0" err="1"/>
              <a:t>aber</a:t>
            </a:r>
            <a:r>
              <a:rPr lang="hu-HU" sz="2400" dirty="0"/>
              <a:t> </a:t>
            </a:r>
            <a:r>
              <a:rPr lang="hu-HU" sz="2400" dirty="0" err="1"/>
              <a:t>bei</a:t>
            </a:r>
            <a:r>
              <a:rPr lang="hu-HU" sz="2400" dirty="0"/>
              <a:t> </a:t>
            </a:r>
            <a:r>
              <a:rPr lang="hu-HU" sz="2400" dirty="0" err="1"/>
              <a:t>ihm</a:t>
            </a:r>
            <a:r>
              <a:rPr lang="hu-HU" sz="2400" dirty="0"/>
              <a:t> </a:t>
            </a:r>
            <a:r>
              <a:rPr lang="hu-HU" sz="2400" dirty="0" err="1"/>
              <a:t>wiederum</a:t>
            </a:r>
            <a:r>
              <a:rPr lang="hu-HU" sz="2400" dirty="0"/>
              <a:t> </a:t>
            </a:r>
            <a:r>
              <a:rPr lang="hu-HU" sz="2400" dirty="0" err="1"/>
              <a:t>nur</a:t>
            </a:r>
            <a:r>
              <a:rPr lang="hu-HU" sz="2400" dirty="0"/>
              <a:t> </a:t>
            </a:r>
            <a:r>
              <a:rPr lang="hu-HU" sz="2400" dirty="0" err="1"/>
              <a:t>Schein</a:t>
            </a:r>
            <a:r>
              <a:rPr lang="hu-HU" sz="2400" dirty="0"/>
              <a:t>…) </a:t>
            </a:r>
            <a:r>
              <a:rPr lang="hu-HU" sz="2400" dirty="0" err="1"/>
              <a:t>sei</a:t>
            </a:r>
            <a:r>
              <a:rPr lang="hu-HU" sz="2400" dirty="0"/>
              <a:t> </a:t>
            </a:r>
            <a:r>
              <a:rPr lang="hu-HU" sz="2400" dirty="0" err="1"/>
              <a:t>ihm</a:t>
            </a:r>
            <a:r>
              <a:rPr lang="hu-HU" sz="2400" dirty="0"/>
              <a:t> </a:t>
            </a:r>
            <a:r>
              <a:rPr lang="hu-HU" sz="2400" dirty="0" err="1"/>
              <a:t>wichtig</a:t>
            </a:r>
            <a:r>
              <a:rPr lang="hu-HU" sz="2400" dirty="0"/>
              <a:t>…</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213122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1418253"/>
            <a:ext cx="10515600" cy="4758710"/>
          </a:xfrm>
        </p:spPr>
        <p:txBody>
          <a:bodyPr>
            <a:normAutofit/>
          </a:bodyPr>
          <a:lstStyle/>
          <a:p>
            <a:pPr marL="0" lvl="0" indent="0" algn="ctr">
              <a:buNone/>
            </a:pPr>
            <a:r>
              <a:rPr lang="hu-HU" b="1" dirty="0" smtClean="0">
                <a:solidFill>
                  <a:srgbClr val="C00000"/>
                </a:solidFill>
              </a:rPr>
              <a:t>5. </a:t>
            </a:r>
            <a:r>
              <a:rPr lang="hu-HU" b="1" dirty="0" err="1" smtClean="0">
                <a:solidFill>
                  <a:srgbClr val="C00000"/>
                </a:solidFill>
              </a:rPr>
              <a:t>Victoire</a:t>
            </a:r>
            <a:r>
              <a:rPr lang="hu-HU" b="1" dirty="0" smtClean="0">
                <a:solidFill>
                  <a:srgbClr val="C00000"/>
                </a:solidFill>
              </a:rPr>
              <a:t> </a:t>
            </a:r>
            <a:r>
              <a:rPr lang="hu-HU" b="1" dirty="0">
                <a:solidFill>
                  <a:srgbClr val="C00000"/>
                </a:solidFill>
              </a:rPr>
              <a:t>von </a:t>
            </a:r>
            <a:r>
              <a:rPr lang="hu-HU" b="1" dirty="0" err="1">
                <a:solidFill>
                  <a:srgbClr val="C00000"/>
                </a:solidFill>
              </a:rPr>
              <a:t>Carayon</a:t>
            </a:r>
            <a:r>
              <a:rPr lang="hu-HU" b="1" dirty="0">
                <a:solidFill>
                  <a:srgbClr val="C00000"/>
                </a:solidFill>
              </a:rPr>
              <a:t> an </a:t>
            </a:r>
            <a:r>
              <a:rPr lang="hu-HU" b="1" dirty="0" err="1">
                <a:solidFill>
                  <a:srgbClr val="C00000"/>
                </a:solidFill>
              </a:rPr>
              <a:t>Lisette</a:t>
            </a:r>
            <a:r>
              <a:rPr lang="hu-HU" b="1" dirty="0">
                <a:solidFill>
                  <a:srgbClr val="C00000"/>
                </a:solidFill>
              </a:rPr>
              <a:t> von </a:t>
            </a:r>
            <a:r>
              <a:rPr lang="hu-HU" b="1" dirty="0" err="1" smtClean="0">
                <a:solidFill>
                  <a:srgbClr val="C00000"/>
                </a:solidFill>
              </a:rPr>
              <a:t>Perbant</a:t>
            </a:r>
            <a:endParaRPr lang="hu-HU" b="1" dirty="0">
              <a:solidFill>
                <a:srgbClr val="C00000"/>
              </a:solidFill>
            </a:endParaRPr>
          </a:p>
          <a:p>
            <a:pPr lvl="0"/>
            <a:endParaRPr lang="hu-HU" dirty="0" smtClean="0"/>
          </a:p>
          <a:p>
            <a:pPr lvl="0"/>
            <a:r>
              <a:rPr lang="hu-HU" sz="2400" dirty="0" err="1" smtClean="0"/>
              <a:t>Brief</a:t>
            </a:r>
            <a:r>
              <a:rPr lang="hu-HU" sz="2400" dirty="0" smtClean="0"/>
              <a:t> </a:t>
            </a:r>
            <a:r>
              <a:rPr lang="hu-HU" sz="2400" dirty="0"/>
              <a:t>an die </a:t>
            </a:r>
            <a:r>
              <a:rPr lang="hu-HU" sz="2400" dirty="0" err="1"/>
              <a:t>verheiratete</a:t>
            </a:r>
            <a:r>
              <a:rPr lang="hu-HU" sz="2400" dirty="0"/>
              <a:t> Freundin </a:t>
            </a:r>
            <a:r>
              <a:rPr lang="hu-HU" sz="2400" dirty="0" err="1"/>
              <a:t>über</a:t>
            </a:r>
            <a:r>
              <a:rPr lang="hu-HU" sz="2400" dirty="0"/>
              <a:t> </a:t>
            </a:r>
            <a:r>
              <a:rPr lang="hu-HU" sz="2400" dirty="0" err="1"/>
              <a:t>Schachs</a:t>
            </a:r>
            <a:r>
              <a:rPr lang="hu-HU" sz="2400" dirty="0"/>
              <a:t> </a:t>
            </a:r>
            <a:r>
              <a:rPr lang="hu-HU" sz="2400" dirty="0" err="1"/>
              <a:t>Benehmen</a:t>
            </a:r>
            <a:r>
              <a:rPr lang="hu-HU" sz="2400" dirty="0"/>
              <a:t> </a:t>
            </a:r>
            <a:r>
              <a:rPr lang="hu-HU" sz="2400" dirty="0" err="1"/>
              <a:t>im</a:t>
            </a:r>
            <a:r>
              <a:rPr lang="hu-HU" sz="2400" dirty="0"/>
              <a:t> </a:t>
            </a:r>
            <a:r>
              <a:rPr lang="hu-HU" sz="2400" dirty="0" err="1" smtClean="0"/>
              <a:t>Tempelhof</a:t>
            </a:r>
            <a:endParaRPr lang="hu-HU" sz="2400" dirty="0"/>
          </a:p>
          <a:p>
            <a:pPr lvl="0"/>
            <a:r>
              <a:rPr lang="hu-HU" sz="2400" i="1" dirty="0" smtClean="0"/>
              <a:t>„Es </a:t>
            </a:r>
            <a:r>
              <a:rPr lang="hu-HU" sz="2400" i="1" dirty="0" err="1"/>
              <a:t>gab</a:t>
            </a:r>
            <a:r>
              <a:rPr lang="hu-HU" sz="2400" i="1" dirty="0"/>
              <a:t> </a:t>
            </a:r>
            <a:r>
              <a:rPr lang="hu-HU" sz="2400" i="1" dirty="0" err="1"/>
              <a:t>mir</a:t>
            </a:r>
            <a:r>
              <a:rPr lang="hu-HU" sz="2400" i="1" dirty="0"/>
              <a:t> </a:t>
            </a:r>
            <a:r>
              <a:rPr lang="hu-HU" sz="2400" i="1" dirty="0" err="1"/>
              <a:t>einen</a:t>
            </a:r>
            <a:r>
              <a:rPr lang="hu-HU" sz="2400" i="1" dirty="0"/>
              <a:t> Stich </a:t>
            </a:r>
            <a:r>
              <a:rPr lang="hu-HU" sz="2400" i="1" dirty="0" err="1"/>
              <a:t>durchs</a:t>
            </a:r>
            <a:r>
              <a:rPr lang="hu-HU" sz="2400" i="1" dirty="0"/>
              <a:t> </a:t>
            </a:r>
            <a:r>
              <a:rPr lang="hu-HU" sz="2400" i="1" dirty="0" err="1"/>
              <a:t>Herz</a:t>
            </a:r>
            <a:r>
              <a:rPr lang="hu-HU" sz="2400" i="1" dirty="0"/>
              <a:t>, </a:t>
            </a:r>
            <a:r>
              <a:rPr lang="hu-HU" sz="2400" i="1" dirty="0" err="1"/>
              <a:t>denn</a:t>
            </a:r>
            <a:r>
              <a:rPr lang="hu-HU" sz="2400" i="1" dirty="0"/>
              <a:t> </a:t>
            </a:r>
            <a:r>
              <a:rPr lang="hu-HU" sz="2400" i="1" dirty="0" err="1"/>
              <a:t>ich</a:t>
            </a:r>
            <a:r>
              <a:rPr lang="hu-HU" sz="2400" i="1" dirty="0"/>
              <a:t> </a:t>
            </a:r>
            <a:r>
              <a:rPr lang="hu-HU" sz="2400" i="1" dirty="0" err="1"/>
              <a:t>konnte</a:t>
            </a:r>
            <a:r>
              <a:rPr lang="hu-HU" sz="2400" i="1" dirty="0"/>
              <a:t> </a:t>
            </a:r>
            <a:r>
              <a:rPr lang="hu-HU" sz="2400" i="1" dirty="0" err="1"/>
              <a:t>mich</a:t>
            </a:r>
            <a:r>
              <a:rPr lang="hu-HU" sz="2400" i="1" dirty="0"/>
              <a:t> des </a:t>
            </a:r>
            <a:r>
              <a:rPr lang="hu-HU" sz="2400" i="1" dirty="0" err="1"/>
              <a:t>Gedankens</a:t>
            </a:r>
            <a:r>
              <a:rPr lang="hu-HU" sz="2400" i="1" dirty="0"/>
              <a:t> </a:t>
            </a:r>
            <a:r>
              <a:rPr lang="hu-HU" sz="2400" i="1" dirty="0" err="1"/>
              <a:t>nicht</a:t>
            </a:r>
            <a:r>
              <a:rPr lang="hu-HU" sz="2400" i="1" dirty="0"/>
              <a:t> </a:t>
            </a:r>
            <a:r>
              <a:rPr lang="hu-HU" sz="2400" i="1" dirty="0" err="1"/>
              <a:t>erwehren</a:t>
            </a:r>
            <a:r>
              <a:rPr lang="hu-HU" sz="2400" i="1" dirty="0"/>
              <a:t>, </a:t>
            </a:r>
            <a:r>
              <a:rPr lang="hu-HU" sz="2400" i="1" dirty="0" err="1"/>
              <a:t>daß</a:t>
            </a:r>
            <a:r>
              <a:rPr lang="hu-HU" sz="2400" i="1" dirty="0"/>
              <a:t> es </a:t>
            </a:r>
            <a:r>
              <a:rPr lang="hu-HU" sz="2400" b="1" i="1" dirty="0" err="1"/>
              <a:t>ihm</a:t>
            </a:r>
            <a:r>
              <a:rPr lang="hu-HU" sz="2400" b="1" i="1" dirty="0"/>
              <a:t> </a:t>
            </a:r>
            <a:r>
              <a:rPr lang="hu-HU" sz="2400" b="1" i="1" dirty="0" err="1"/>
              <a:t>peinlich</a:t>
            </a:r>
            <a:r>
              <a:rPr lang="hu-HU" sz="2400" b="1" i="1" dirty="0"/>
              <a:t> </a:t>
            </a:r>
            <a:r>
              <a:rPr lang="hu-HU" sz="2400" b="1" i="1" dirty="0" err="1"/>
              <a:t>gewesen</a:t>
            </a:r>
            <a:r>
              <a:rPr lang="hu-HU" sz="2400" b="1" i="1" dirty="0"/>
              <a:t> </a:t>
            </a:r>
            <a:r>
              <a:rPr lang="hu-HU" sz="2400" b="1" i="1" dirty="0" err="1"/>
              <a:t>sei</a:t>
            </a:r>
            <a:r>
              <a:rPr lang="hu-HU" sz="2400" b="1" i="1" dirty="0"/>
              <a:t>, mit </a:t>
            </a:r>
            <a:r>
              <a:rPr lang="hu-HU" sz="2400" b="1" i="1" dirty="0" err="1"/>
              <a:t>mir</a:t>
            </a:r>
            <a:r>
              <a:rPr lang="hu-HU" sz="2400" b="1" i="1" dirty="0"/>
              <a:t> und an </a:t>
            </a:r>
            <a:r>
              <a:rPr lang="hu-HU" sz="2400" b="1" i="1" dirty="0" err="1"/>
              <a:t>meinem</a:t>
            </a:r>
            <a:r>
              <a:rPr lang="hu-HU" sz="2400" b="1" i="1" dirty="0"/>
              <a:t> </a:t>
            </a:r>
            <a:r>
              <a:rPr lang="hu-HU" sz="2400" b="1" i="1" dirty="0" err="1"/>
              <a:t>Arm</a:t>
            </a:r>
            <a:r>
              <a:rPr lang="hu-HU" sz="2400" b="1" i="1" dirty="0"/>
              <a:t> </a:t>
            </a:r>
            <a:r>
              <a:rPr lang="hu-HU" sz="2400" b="1" i="1" dirty="0" err="1"/>
              <a:t>unter</a:t>
            </a:r>
            <a:r>
              <a:rPr lang="hu-HU" sz="2400" b="1" i="1" dirty="0"/>
              <a:t> den </a:t>
            </a:r>
            <a:r>
              <a:rPr lang="hu-HU" sz="2400" b="1" i="1" dirty="0" err="1"/>
              <a:t>Gästen</a:t>
            </a:r>
            <a:r>
              <a:rPr lang="hu-HU" sz="2400" b="1" i="1" dirty="0"/>
              <a:t> </a:t>
            </a:r>
            <a:r>
              <a:rPr lang="hu-HU" sz="2400" b="1" i="1" dirty="0" err="1"/>
              <a:t>zu</a:t>
            </a:r>
            <a:r>
              <a:rPr lang="hu-HU" sz="2400" b="1" i="1" dirty="0"/>
              <a:t> </a:t>
            </a:r>
            <a:r>
              <a:rPr lang="hu-HU" sz="2400" b="1" i="1" dirty="0" err="1"/>
              <a:t>erscheinen</a:t>
            </a:r>
            <a:r>
              <a:rPr lang="hu-HU" sz="2400" i="1" dirty="0"/>
              <a:t>. In </a:t>
            </a:r>
            <a:r>
              <a:rPr lang="hu-HU" sz="2400" i="1" dirty="0" err="1"/>
              <a:t>seiner</a:t>
            </a:r>
            <a:r>
              <a:rPr lang="hu-HU" sz="2400" i="1" dirty="0"/>
              <a:t> </a:t>
            </a:r>
            <a:r>
              <a:rPr lang="hu-HU" sz="2400" b="1" i="1" dirty="0" err="1"/>
              <a:t>Eitelkeit</a:t>
            </a:r>
            <a:r>
              <a:rPr lang="hu-HU" sz="2400" i="1" dirty="0"/>
              <a:t>, von der </a:t>
            </a:r>
            <a:r>
              <a:rPr lang="hu-HU" sz="2400" i="1" dirty="0" err="1"/>
              <a:t>ich</a:t>
            </a:r>
            <a:r>
              <a:rPr lang="hu-HU" sz="2400" i="1" dirty="0"/>
              <a:t> </a:t>
            </a:r>
            <a:r>
              <a:rPr lang="hu-HU" sz="2400" i="1" dirty="0" err="1"/>
              <a:t>ihn</a:t>
            </a:r>
            <a:r>
              <a:rPr lang="hu-HU" sz="2400" i="1" dirty="0"/>
              <a:t> </a:t>
            </a:r>
            <a:r>
              <a:rPr lang="hu-HU" sz="2400" i="1" dirty="0" err="1"/>
              <a:t>nicht</a:t>
            </a:r>
            <a:r>
              <a:rPr lang="hu-HU" sz="2400" i="1" dirty="0"/>
              <a:t> </a:t>
            </a:r>
            <a:r>
              <a:rPr lang="hu-HU" sz="2400" i="1" dirty="0" err="1"/>
              <a:t>freisprechen</a:t>
            </a:r>
            <a:r>
              <a:rPr lang="hu-HU" sz="2400" i="1" dirty="0"/>
              <a:t> </a:t>
            </a:r>
            <a:r>
              <a:rPr lang="hu-HU" sz="2400" i="1" dirty="0" err="1"/>
              <a:t>kann</a:t>
            </a:r>
            <a:r>
              <a:rPr lang="hu-HU" sz="2400" i="1" dirty="0"/>
              <a:t>, </a:t>
            </a:r>
            <a:r>
              <a:rPr lang="hu-HU" sz="2400" i="1" dirty="0" err="1"/>
              <a:t>ist</a:t>
            </a:r>
            <a:r>
              <a:rPr lang="hu-HU" sz="2400" i="1" dirty="0"/>
              <a:t> es </a:t>
            </a:r>
            <a:r>
              <a:rPr lang="hu-HU" sz="2400" i="1" dirty="0" err="1"/>
              <a:t>ihm</a:t>
            </a:r>
            <a:r>
              <a:rPr lang="hu-HU" sz="2400" i="1" dirty="0"/>
              <a:t> </a:t>
            </a:r>
            <a:r>
              <a:rPr lang="hu-HU" sz="2400" i="1" dirty="0" err="1"/>
              <a:t>unmöglich</a:t>
            </a:r>
            <a:r>
              <a:rPr lang="hu-HU" sz="2400" i="1" dirty="0"/>
              <a:t>, </a:t>
            </a:r>
            <a:r>
              <a:rPr lang="hu-HU" sz="2400" i="1" dirty="0" err="1"/>
              <a:t>sich</a:t>
            </a:r>
            <a:r>
              <a:rPr lang="hu-HU" sz="2400" i="1" dirty="0"/>
              <a:t> </a:t>
            </a:r>
            <a:r>
              <a:rPr lang="hu-HU" sz="2400" i="1" dirty="0" err="1"/>
              <a:t>über</a:t>
            </a:r>
            <a:r>
              <a:rPr lang="hu-HU" sz="2400" i="1" dirty="0"/>
              <a:t> </a:t>
            </a:r>
            <a:r>
              <a:rPr lang="hu-HU" sz="2400" i="1" dirty="0" err="1"/>
              <a:t>das</a:t>
            </a:r>
            <a:r>
              <a:rPr lang="hu-HU" sz="2400" i="1" dirty="0"/>
              <a:t> </a:t>
            </a:r>
            <a:r>
              <a:rPr lang="hu-HU" sz="2400" i="1" dirty="0" err="1"/>
              <a:t>Gerede</a:t>
            </a:r>
            <a:r>
              <a:rPr lang="hu-HU" sz="2400" i="1" dirty="0"/>
              <a:t> der </a:t>
            </a:r>
            <a:r>
              <a:rPr lang="hu-HU" sz="2400" i="1" dirty="0" err="1"/>
              <a:t>Leute</a:t>
            </a:r>
            <a:r>
              <a:rPr lang="hu-HU" sz="2400" i="1" dirty="0"/>
              <a:t> </a:t>
            </a:r>
            <a:r>
              <a:rPr lang="hu-HU" sz="2400" i="1" dirty="0" err="1"/>
              <a:t>hinwegzusetzen</a:t>
            </a:r>
            <a:r>
              <a:rPr lang="hu-HU" sz="2400" i="1" dirty="0"/>
              <a:t>… </a:t>
            </a:r>
            <a:r>
              <a:rPr lang="hu-HU" sz="2400" b="1" i="1" dirty="0" err="1"/>
              <a:t>So</a:t>
            </a:r>
            <a:r>
              <a:rPr lang="hu-HU" sz="2400" b="1" i="1" dirty="0"/>
              <a:t> </a:t>
            </a:r>
            <a:r>
              <a:rPr lang="hu-HU" sz="2400" b="1" i="1" dirty="0" err="1"/>
              <a:t>selbstbewußt</a:t>
            </a:r>
            <a:r>
              <a:rPr lang="hu-HU" sz="2400" b="1" i="1" dirty="0"/>
              <a:t> </a:t>
            </a:r>
            <a:r>
              <a:rPr lang="hu-HU" sz="2400" b="1" i="1" dirty="0" err="1"/>
              <a:t>er</a:t>
            </a:r>
            <a:r>
              <a:rPr lang="hu-HU" sz="2400" b="1" i="1" dirty="0"/>
              <a:t> </a:t>
            </a:r>
            <a:r>
              <a:rPr lang="hu-HU" sz="2400" b="1" i="1" dirty="0" err="1"/>
              <a:t>ist</a:t>
            </a:r>
            <a:r>
              <a:rPr lang="hu-HU" sz="2400" b="1" i="1" dirty="0"/>
              <a:t>, </a:t>
            </a:r>
            <a:r>
              <a:rPr lang="hu-HU" sz="2400" b="1" i="1" dirty="0" err="1"/>
              <a:t>so</a:t>
            </a:r>
            <a:r>
              <a:rPr lang="hu-HU" sz="2400" b="1" i="1" dirty="0"/>
              <a:t> </a:t>
            </a:r>
            <a:r>
              <a:rPr lang="hu-HU" sz="2400" b="1" i="1" dirty="0" err="1"/>
              <a:t>schwach</a:t>
            </a:r>
            <a:r>
              <a:rPr lang="hu-HU" sz="2400" b="1" i="1" dirty="0"/>
              <a:t> und </a:t>
            </a:r>
            <a:r>
              <a:rPr lang="hu-HU" sz="2400" b="1" i="1" dirty="0" err="1"/>
              <a:t>abhängig</a:t>
            </a:r>
            <a:r>
              <a:rPr lang="hu-HU" sz="2400" b="1" i="1" dirty="0"/>
              <a:t> </a:t>
            </a:r>
            <a:r>
              <a:rPr lang="hu-HU" sz="2400" b="1" i="1" dirty="0" err="1"/>
              <a:t>ist</a:t>
            </a:r>
            <a:r>
              <a:rPr lang="hu-HU" sz="2400" b="1" i="1" dirty="0"/>
              <a:t> </a:t>
            </a:r>
            <a:r>
              <a:rPr lang="hu-HU" sz="2400" b="1" i="1" dirty="0" err="1"/>
              <a:t>er</a:t>
            </a:r>
            <a:r>
              <a:rPr lang="hu-HU" sz="2400" b="1" i="1" dirty="0"/>
              <a:t> in </a:t>
            </a:r>
            <a:r>
              <a:rPr lang="hu-HU" sz="2400" b="1" i="1" dirty="0" err="1"/>
              <a:t>diesem</a:t>
            </a:r>
            <a:r>
              <a:rPr lang="hu-HU" sz="2400" b="1" i="1" dirty="0"/>
              <a:t> </a:t>
            </a:r>
            <a:r>
              <a:rPr lang="hu-HU" sz="2400" b="1" i="1" dirty="0" err="1"/>
              <a:t>einen</a:t>
            </a:r>
            <a:r>
              <a:rPr lang="hu-HU" sz="2400" b="1" i="1" dirty="0"/>
              <a:t> </a:t>
            </a:r>
            <a:r>
              <a:rPr lang="hu-HU" sz="2400" b="1" i="1" dirty="0" err="1"/>
              <a:t>Punkte</a:t>
            </a:r>
            <a:r>
              <a:rPr lang="hu-HU" sz="2400" i="1" dirty="0"/>
              <a:t>… </a:t>
            </a:r>
            <a:r>
              <a:rPr lang="hu-HU" sz="2400" i="1" dirty="0" err="1"/>
              <a:t>Er</a:t>
            </a:r>
            <a:r>
              <a:rPr lang="hu-HU" sz="2400" i="1" dirty="0"/>
              <a:t> hat </a:t>
            </a:r>
            <a:r>
              <a:rPr lang="hu-HU" sz="2400" i="1" dirty="0" err="1"/>
              <a:t>aber</a:t>
            </a:r>
            <a:r>
              <a:rPr lang="hu-HU" sz="2400" i="1" dirty="0"/>
              <a:t> </a:t>
            </a:r>
            <a:r>
              <a:rPr lang="hu-HU" sz="2400" i="1" dirty="0" err="1"/>
              <a:t>doch</a:t>
            </a:r>
            <a:r>
              <a:rPr lang="hu-HU" sz="2400" i="1" dirty="0"/>
              <a:t> die beste </a:t>
            </a:r>
            <a:r>
              <a:rPr lang="hu-HU" sz="2400" i="1" dirty="0" err="1"/>
              <a:t>Gescheitheit</a:t>
            </a:r>
            <a:r>
              <a:rPr lang="hu-HU" sz="2400" i="1" dirty="0"/>
              <a:t>, die </a:t>
            </a:r>
            <a:r>
              <a:rPr lang="hu-HU" sz="2400" i="1" dirty="0" err="1"/>
              <a:t>mittlere</a:t>
            </a:r>
            <a:r>
              <a:rPr lang="hu-HU" sz="2400" i="1" dirty="0"/>
              <a:t>, </a:t>
            </a:r>
            <a:r>
              <a:rPr lang="hu-HU" sz="2400" i="1" dirty="0" err="1"/>
              <a:t>dazu</a:t>
            </a:r>
            <a:r>
              <a:rPr lang="hu-HU" sz="2400" i="1" dirty="0"/>
              <a:t> </a:t>
            </a:r>
            <a:r>
              <a:rPr lang="hu-HU" sz="2400" i="1" dirty="0" err="1"/>
              <a:t>die</a:t>
            </a:r>
            <a:r>
              <a:rPr lang="hu-HU" sz="2400" i="1" dirty="0"/>
              <a:t> des </a:t>
            </a:r>
            <a:r>
              <a:rPr lang="hu-HU" sz="2400" i="1" dirty="0" err="1"/>
              <a:t>redlichen</a:t>
            </a:r>
            <a:r>
              <a:rPr lang="hu-HU" sz="2400" i="1" dirty="0"/>
              <a:t> </a:t>
            </a:r>
            <a:r>
              <a:rPr lang="hu-HU" sz="2400" i="1" dirty="0" err="1"/>
              <a:t>Mannes</a:t>
            </a:r>
            <a:r>
              <a:rPr lang="hu-HU" sz="2400" i="1" dirty="0"/>
              <a:t>. </a:t>
            </a:r>
            <a:r>
              <a:rPr lang="hu-HU" sz="2400" i="1" dirty="0" err="1"/>
              <a:t>Ich</a:t>
            </a:r>
            <a:r>
              <a:rPr lang="hu-HU" sz="2400" i="1" dirty="0"/>
              <a:t> </a:t>
            </a:r>
            <a:r>
              <a:rPr lang="hu-HU" sz="2400" i="1" dirty="0" err="1"/>
              <a:t>empfinde</a:t>
            </a:r>
            <a:r>
              <a:rPr lang="hu-HU" sz="2400" i="1" dirty="0"/>
              <a:t> </a:t>
            </a:r>
            <a:r>
              <a:rPr lang="hu-HU" sz="2400" i="1" dirty="0" err="1"/>
              <a:t>dies</a:t>
            </a:r>
            <a:r>
              <a:rPr lang="hu-HU" sz="2400" i="1" dirty="0"/>
              <a:t> </a:t>
            </a:r>
            <a:r>
              <a:rPr lang="hu-HU" sz="2400" i="1" dirty="0" err="1"/>
              <a:t>jedesmal</a:t>
            </a:r>
            <a:r>
              <a:rPr lang="hu-HU" sz="2400" i="1" dirty="0"/>
              <a:t>, </a:t>
            </a:r>
            <a:r>
              <a:rPr lang="hu-HU" sz="2400" i="1" dirty="0" err="1"/>
              <a:t>wenn</a:t>
            </a:r>
            <a:r>
              <a:rPr lang="hu-HU" sz="2400" i="1" dirty="0"/>
              <a:t> </a:t>
            </a:r>
            <a:r>
              <a:rPr lang="hu-HU" sz="2400" i="1" dirty="0" err="1"/>
              <a:t>er</a:t>
            </a:r>
            <a:r>
              <a:rPr lang="hu-HU" sz="2400" i="1" dirty="0"/>
              <a:t> </a:t>
            </a:r>
            <a:r>
              <a:rPr lang="hu-HU" sz="2400" i="1" dirty="0" err="1"/>
              <a:t>seine</a:t>
            </a:r>
            <a:r>
              <a:rPr lang="hu-HU" sz="2400" i="1" dirty="0"/>
              <a:t> </a:t>
            </a:r>
            <a:r>
              <a:rPr lang="hu-HU" sz="2400" i="1" dirty="0" err="1"/>
              <a:t>Fehde</a:t>
            </a:r>
            <a:r>
              <a:rPr lang="hu-HU" sz="2400" i="1" dirty="0"/>
              <a:t> mit </a:t>
            </a:r>
            <a:r>
              <a:rPr lang="hu-HU" sz="2400" i="1" dirty="0" err="1"/>
              <a:t>Bülow</a:t>
            </a:r>
            <a:r>
              <a:rPr lang="hu-HU" sz="2400" i="1" dirty="0"/>
              <a:t> </a:t>
            </a:r>
            <a:r>
              <a:rPr lang="hu-HU" sz="2400" i="1" dirty="0" err="1"/>
              <a:t>führt</a:t>
            </a:r>
            <a:r>
              <a:rPr lang="hu-HU" sz="2400" i="1" dirty="0"/>
              <a:t>.” (26)</a:t>
            </a:r>
            <a:endParaRPr lang="hu-HU" sz="24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616261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44256" y="1400823"/>
            <a:ext cx="10515600" cy="5606749"/>
          </a:xfrm>
        </p:spPr>
        <p:txBody>
          <a:bodyPr>
            <a:normAutofit fontScale="77500" lnSpcReduction="20000"/>
          </a:bodyPr>
          <a:lstStyle/>
          <a:p>
            <a:pPr marL="0" lvl="0" indent="0" algn="ctr">
              <a:buNone/>
            </a:pPr>
            <a:r>
              <a:rPr lang="hu-HU" b="1" dirty="0" smtClean="0">
                <a:solidFill>
                  <a:srgbClr val="C00000"/>
                </a:solidFill>
              </a:rPr>
              <a:t>6. </a:t>
            </a:r>
            <a:r>
              <a:rPr lang="hu-HU" b="1" dirty="0" err="1" smtClean="0">
                <a:solidFill>
                  <a:srgbClr val="C00000"/>
                </a:solidFill>
              </a:rPr>
              <a:t>Bei</a:t>
            </a:r>
            <a:r>
              <a:rPr lang="hu-HU" b="1" dirty="0" smtClean="0">
                <a:solidFill>
                  <a:srgbClr val="C00000"/>
                </a:solidFill>
              </a:rPr>
              <a:t> </a:t>
            </a:r>
            <a:r>
              <a:rPr lang="hu-HU" b="1" dirty="0" err="1">
                <a:solidFill>
                  <a:srgbClr val="C00000"/>
                </a:solidFill>
              </a:rPr>
              <a:t>Prinz</a:t>
            </a:r>
            <a:r>
              <a:rPr lang="hu-HU" b="1" dirty="0">
                <a:solidFill>
                  <a:srgbClr val="C00000"/>
                </a:solidFill>
              </a:rPr>
              <a:t> </a:t>
            </a:r>
            <a:r>
              <a:rPr lang="hu-HU" b="1" dirty="0" smtClean="0">
                <a:solidFill>
                  <a:srgbClr val="C00000"/>
                </a:solidFill>
              </a:rPr>
              <a:t>Louis</a:t>
            </a:r>
            <a:endParaRPr lang="hu-HU" b="1" dirty="0">
              <a:solidFill>
                <a:srgbClr val="C00000"/>
              </a:solidFill>
            </a:endParaRPr>
          </a:p>
          <a:p>
            <a:pPr lvl="0"/>
            <a:endParaRPr lang="hu-HU" dirty="0" smtClean="0"/>
          </a:p>
          <a:p>
            <a:pPr marL="0" lvl="0" indent="0">
              <a:buNone/>
            </a:pPr>
            <a:r>
              <a:rPr lang="hu-HU" dirty="0" smtClean="0"/>
              <a:t>(</a:t>
            </a:r>
            <a:r>
              <a:rPr lang="hu-HU" dirty="0" err="1" smtClean="0"/>
              <a:t>Schach</a:t>
            </a:r>
            <a:r>
              <a:rPr lang="hu-HU" dirty="0" smtClean="0"/>
              <a:t> </a:t>
            </a:r>
            <a:r>
              <a:rPr lang="hu-HU" dirty="0"/>
              <a:t>+ </a:t>
            </a:r>
            <a:r>
              <a:rPr lang="hu-HU" dirty="0" err="1"/>
              <a:t>Bülow</a:t>
            </a:r>
            <a:r>
              <a:rPr lang="hu-HU" dirty="0"/>
              <a:t> + </a:t>
            </a:r>
            <a:r>
              <a:rPr lang="hu-HU" dirty="0" err="1"/>
              <a:t>Sander</a:t>
            </a:r>
            <a:r>
              <a:rPr lang="hu-HU" dirty="0"/>
              <a:t> </a:t>
            </a:r>
            <a:r>
              <a:rPr lang="hu-HU" dirty="0" err="1"/>
              <a:t>beim</a:t>
            </a:r>
            <a:r>
              <a:rPr lang="hu-HU" dirty="0"/>
              <a:t> </a:t>
            </a:r>
            <a:r>
              <a:rPr lang="hu-HU" dirty="0" err="1"/>
              <a:t>Prinzen</a:t>
            </a:r>
            <a:r>
              <a:rPr lang="hu-HU" dirty="0"/>
              <a:t>: </a:t>
            </a:r>
            <a:r>
              <a:rPr lang="hu-HU" dirty="0" err="1"/>
              <a:t>über</a:t>
            </a:r>
            <a:r>
              <a:rPr lang="hu-HU" dirty="0"/>
              <a:t> </a:t>
            </a:r>
            <a:r>
              <a:rPr lang="hu-HU" dirty="0" err="1"/>
              <a:t>Frankreich</a:t>
            </a:r>
            <a:r>
              <a:rPr lang="hu-HU" dirty="0"/>
              <a:t>, </a:t>
            </a:r>
            <a:r>
              <a:rPr lang="hu-HU" dirty="0" err="1"/>
              <a:t>Preußen</a:t>
            </a:r>
            <a:r>
              <a:rPr lang="hu-HU" dirty="0"/>
              <a:t>, </a:t>
            </a:r>
            <a:r>
              <a:rPr lang="hu-HU" dirty="0" err="1"/>
              <a:t>über</a:t>
            </a:r>
            <a:r>
              <a:rPr lang="hu-HU" dirty="0"/>
              <a:t> </a:t>
            </a:r>
            <a:r>
              <a:rPr lang="hu-HU" b="1" dirty="0" err="1"/>
              <a:t>Napoleon</a:t>
            </a:r>
            <a:r>
              <a:rPr lang="hu-HU" dirty="0" err="1"/>
              <a:t>s</a:t>
            </a:r>
            <a:r>
              <a:rPr lang="hu-HU" dirty="0"/>
              <a:t> </a:t>
            </a:r>
            <a:r>
              <a:rPr lang="hu-HU" dirty="0" err="1"/>
              <a:t>Genies</a:t>
            </a:r>
            <a:r>
              <a:rPr lang="hu-HU" dirty="0"/>
              <a:t>) </a:t>
            </a:r>
            <a:r>
              <a:rPr lang="hu-HU" dirty="0" err="1"/>
              <a:t>Streit</a:t>
            </a:r>
            <a:r>
              <a:rPr lang="hu-HU" dirty="0"/>
              <a:t> </a:t>
            </a:r>
            <a:r>
              <a:rPr lang="hu-HU" dirty="0" err="1"/>
              <a:t>zwischen</a:t>
            </a:r>
            <a:r>
              <a:rPr lang="hu-HU" dirty="0"/>
              <a:t> </a:t>
            </a:r>
            <a:r>
              <a:rPr lang="hu-HU" dirty="0" err="1"/>
              <a:t>Schach</a:t>
            </a:r>
            <a:r>
              <a:rPr lang="hu-HU" dirty="0"/>
              <a:t> und </a:t>
            </a:r>
            <a:r>
              <a:rPr lang="hu-HU" dirty="0" err="1"/>
              <a:t>Bülow</a:t>
            </a:r>
            <a:r>
              <a:rPr lang="hu-HU" dirty="0"/>
              <a:t>: „</a:t>
            </a:r>
            <a:r>
              <a:rPr lang="hu-HU" b="1" i="1" dirty="0" err="1"/>
              <a:t>Wir</a:t>
            </a:r>
            <a:r>
              <a:rPr lang="hu-HU" b="1" i="1" dirty="0"/>
              <a:t> </a:t>
            </a:r>
            <a:r>
              <a:rPr lang="hu-HU" b="1" i="1" dirty="0" err="1"/>
              <a:t>leben</a:t>
            </a:r>
            <a:r>
              <a:rPr lang="hu-HU" b="1" i="1" dirty="0"/>
              <a:t> von der </a:t>
            </a:r>
            <a:r>
              <a:rPr lang="hu-HU" b="1" i="1" dirty="0" err="1"/>
              <a:t>Hand</a:t>
            </a:r>
            <a:r>
              <a:rPr lang="hu-HU" b="1" i="1" dirty="0"/>
              <a:t> in den </a:t>
            </a:r>
            <a:r>
              <a:rPr lang="hu-HU" b="1" i="1" dirty="0" err="1"/>
              <a:t>Mund</a:t>
            </a:r>
            <a:r>
              <a:rPr lang="hu-HU" b="1" i="1" dirty="0"/>
              <a:t>, und </a:t>
            </a:r>
            <a:r>
              <a:rPr lang="hu-HU" b="1" i="1" dirty="0" err="1"/>
              <a:t>warum</a:t>
            </a:r>
            <a:r>
              <a:rPr lang="hu-HU" b="1" i="1" dirty="0"/>
              <a:t>? </a:t>
            </a:r>
            <a:r>
              <a:rPr lang="hu-HU" b="1" i="1" dirty="0" err="1"/>
              <a:t>weil</a:t>
            </a:r>
            <a:r>
              <a:rPr lang="hu-HU" b="1" i="1" dirty="0"/>
              <a:t> der </a:t>
            </a:r>
            <a:r>
              <a:rPr lang="hu-HU" b="1" i="1" dirty="0" err="1"/>
              <a:t>Staat</a:t>
            </a:r>
            <a:r>
              <a:rPr lang="hu-HU" b="1" i="1" dirty="0"/>
              <a:t> </a:t>
            </a:r>
            <a:r>
              <a:rPr lang="hu-HU" b="1" i="1" dirty="0" err="1"/>
              <a:t>Friedrichs</a:t>
            </a:r>
            <a:r>
              <a:rPr lang="hu-HU" b="1" i="1" dirty="0"/>
              <a:t> des </a:t>
            </a:r>
            <a:r>
              <a:rPr lang="hu-HU" b="1" i="1" dirty="0" err="1"/>
              <a:t>Großen</a:t>
            </a:r>
            <a:r>
              <a:rPr lang="hu-HU" b="1" i="1" dirty="0"/>
              <a:t> </a:t>
            </a:r>
            <a:r>
              <a:rPr lang="hu-HU" b="1" i="1" dirty="0" err="1"/>
              <a:t>nicht</a:t>
            </a:r>
            <a:r>
              <a:rPr lang="hu-HU" b="1" i="1" dirty="0"/>
              <a:t> </a:t>
            </a:r>
            <a:r>
              <a:rPr lang="hu-HU" b="1" i="1" dirty="0" err="1"/>
              <a:t>ein</a:t>
            </a:r>
            <a:r>
              <a:rPr lang="hu-HU" b="1" i="1" dirty="0"/>
              <a:t> </a:t>
            </a:r>
            <a:r>
              <a:rPr lang="hu-HU" b="1" i="1" dirty="0" err="1"/>
              <a:t>Land</a:t>
            </a:r>
            <a:r>
              <a:rPr lang="hu-HU" b="1" i="1" dirty="0"/>
              <a:t> mit </a:t>
            </a:r>
            <a:r>
              <a:rPr lang="hu-HU" b="1" i="1" dirty="0" err="1"/>
              <a:t>einer</a:t>
            </a:r>
            <a:r>
              <a:rPr lang="hu-HU" b="1" i="1" dirty="0"/>
              <a:t> </a:t>
            </a:r>
            <a:r>
              <a:rPr lang="hu-HU" b="1" i="1" dirty="0" err="1"/>
              <a:t>Armee</a:t>
            </a:r>
            <a:r>
              <a:rPr lang="hu-HU" b="1" i="1" dirty="0"/>
              <a:t>, </a:t>
            </a:r>
            <a:r>
              <a:rPr lang="hu-HU" b="1" i="1" dirty="0" err="1"/>
              <a:t>sondern</a:t>
            </a:r>
            <a:r>
              <a:rPr lang="hu-HU" b="1" i="1" dirty="0"/>
              <a:t> </a:t>
            </a:r>
            <a:r>
              <a:rPr lang="hu-HU" b="1" i="1" dirty="0" err="1"/>
              <a:t>eine</a:t>
            </a:r>
            <a:r>
              <a:rPr lang="hu-HU" b="1" i="1" dirty="0"/>
              <a:t> </a:t>
            </a:r>
            <a:r>
              <a:rPr lang="hu-HU" b="1" i="1" dirty="0" err="1"/>
              <a:t>Armee</a:t>
            </a:r>
            <a:r>
              <a:rPr lang="hu-HU" b="1" i="1" dirty="0"/>
              <a:t> </a:t>
            </a:r>
            <a:r>
              <a:rPr lang="hu-HU" b="1" i="1" dirty="0" err="1"/>
              <a:t>mit</a:t>
            </a:r>
            <a:r>
              <a:rPr lang="hu-HU" b="1" i="1" dirty="0"/>
              <a:t> </a:t>
            </a:r>
            <a:r>
              <a:rPr lang="hu-HU" b="1" i="1" dirty="0" err="1"/>
              <a:t>einem</a:t>
            </a:r>
            <a:r>
              <a:rPr lang="hu-HU" b="1" i="1" dirty="0"/>
              <a:t> </a:t>
            </a:r>
            <a:r>
              <a:rPr lang="hu-HU" b="1" i="1" dirty="0" err="1"/>
              <a:t>Lande</a:t>
            </a:r>
            <a:r>
              <a:rPr lang="hu-HU" b="1" i="1" dirty="0"/>
              <a:t> </a:t>
            </a:r>
            <a:r>
              <a:rPr lang="hu-HU" b="1" i="1" dirty="0" err="1"/>
              <a:t>ist</a:t>
            </a:r>
            <a:r>
              <a:rPr lang="hu-HU" b="1" i="1" dirty="0" smtClean="0"/>
              <a:t>… </a:t>
            </a:r>
            <a:r>
              <a:rPr lang="hu-HU" b="1" i="1" dirty="0" err="1" smtClean="0"/>
              <a:t>Krieg</a:t>
            </a:r>
            <a:r>
              <a:rPr lang="hu-HU" b="1" i="1" dirty="0" smtClean="0"/>
              <a:t> </a:t>
            </a:r>
            <a:r>
              <a:rPr lang="hu-HU" b="1" i="1" dirty="0" err="1"/>
              <a:t>führen</a:t>
            </a:r>
            <a:r>
              <a:rPr lang="hu-HU" b="1" i="1" dirty="0"/>
              <a:t> </a:t>
            </a:r>
            <a:r>
              <a:rPr lang="hu-HU" b="1" i="1" dirty="0" err="1"/>
              <a:t>dürfen</a:t>
            </a:r>
            <a:r>
              <a:rPr lang="hu-HU" b="1" i="1" dirty="0"/>
              <a:t> </a:t>
            </a:r>
            <a:r>
              <a:rPr lang="hu-HU" b="1" i="1" dirty="0" err="1"/>
              <a:t>nur</a:t>
            </a:r>
            <a:r>
              <a:rPr lang="hu-HU" b="1" i="1" dirty="0"/>
              <a:t> </a:t>
            </a:r>
            <a:r>
              <a:rPr lang="hu-HU" b="1" i="1" dirty="0" err="1"/>
              <a:t>soche</a:t>
            </a:r>
            <a:r>
              <a:rPr lang="hu-HU" b="1" i="1" dirty="0"/>
              <a:t> </a:t>
            </a:r>
            <a:r>
              <a:rPr lang="hu-HU" b="1" i="1" dirty="0" err="1"/>
              <a:t>Länder</a:t>
            </a:r>
            <a:r>
              <a:rPr lang="hu-HU" b="1" i="1" dirty="0"/>
              <a:t>, die </a:t>
            </a:r>
            <a:r>
              <a:rPr lang="hu-HU" b="1" i="1" dirty="0" err="1"/>
              <a:t>Niederlagen</a:t>
            </a:r>
            <a:r>
              <a:rPr lang="hu-HU" b="1" i="1" dirty="0"/>
              <a:t> </a:t>
            </a:r>
            <a:r>
              <a:rPr lang="hu-HU" b="1" i="1" dirty="0" err="1"/>
              <a:t>ertragen</a:t>
            </a:r>
            <a:r>
              <a:rPr lang="hu-HU" b="1" i="1" dirty="0"/>
              <a:t> </a:t>
            </a:r>
            <a:r>
              <a:rPr lang="hu-HU" b="1" i="1" dirty="0" err="1"/>
              <a:t>können</a:t>
            </a:r>
            <a:r>
              <a:rPr lang="hu-HU" b="1" i="1" dirty="0"/>
              <a:t>. </a:t>
            </a:r>
            <a:r>
              <a:rPr lang="hu-HU" b="1" i="1" dirty="0" err="1"/>
              <a:t>Das</a:t>
            </a:r>
            <a:r>
              <a:rPr lang="hu-HU" b="1" i="1" dirty="0"/>
              <a:t> </a:t>
            </a:r>
            <a:r>
              <a:rPr lang="hu-HU" b="1" i="1" dirty="0" err="1"/>
              <a:t>können</a:t>
            </a:r>
            <a:r>
              <a:rPr lang="hu-HU" b="1" i="1" dirty="0"/>
              <a:t> </a:t>
            </a:r>
            <a:r>
              <a:rPr lang="hu-HU" b="1" i="1" dirty="0" err="1"/>
              <a:t>wir</a:t>
            </a:r>
            <a:r>
              <a:rPr lang="hu-HU" b="1" i="1" dirty="0"/>
              <a:t> </a:t>
            </a:r>
            <a:r>
              <a:rPr lang="hu-HU" b="1" i="1" dirty="0" err="1"/>
              <a:t>nicht</a:t>
            </a:r>
            <a:r>
              <a:rPr lang="hu-HU" b="1" i="1" dirty="0"/>
              <a:t>. </a:t>
            </a:r>
            <a:r>
              <a:rPr lang="hu-HU" b="1" i="1" dirty="0" err="1"/>
              <a:t>Ist</a:t>
            </a:r>
            <a:r>
              <a:rPr lang="hu-HU" b="1" i="1" dirty="0"/>
              <a:t> die </a:t>
            </a:r>
            <a:r>
              <a:rPr lang="hu-HU" b="1" i="1" dirty="0" err="1"/>
              <a:t>Armee</a:t>
            </a:r>
            <a:r>
              <a:rPr lang="hu-HU" b="1" i="1" dirty="0"/>
              <a:t> </a:t>
            </a:r>
            <a:r>
              <a:rPr lang="hu-HU" b="1" i="1" dirty="0" err="1"/>
              <a:t>hin</a:t>
            </a:r>
            <a:r>
              <a:rPr lang="hu-HU" b="1" i="1" dirty="0"/>
              <a:t>, </a:t>
            </a:r>
            <a:r>
              <a:rPr lang="hu-HU" b="1" i="1" dirty="0" err="1"/>
              <a:t>so</a:t>
            </a:r>
            <a:r>
              <a:rPr lang="hu-HU" b="1" i="1" dirty="0"/>
              <a:t> is </a:t>
            </a:r>
            <a:r>
              <a:rPr lang="hu-HU" b="1" i="1" dirty="0" err="1"/>
              <a:t>alles</a:t>
            </a:r>
            <a:r>
              <a:rPr lang="hu-HU" b="1" i="1" dirty="0"/>
              <a:t> </a:t>
            </a:r>
            <a:r>
              <a:rPr lang="hu-HU" b="1" i="1" dirty="0" err="1"/>
              <a:t>hin</a:t>
            </a:r>
            <a:r>
              <a:rPr lang="hu-HU" b="1" i="1" dirty="0"/>
              <a:t>. Und </a:t>
            </a:r>
            <a:r>
              <a:rPr lang="hu-HU" b="1" i="1" dirty="0" err="1"/>
              <a:t>wie</a:t>
            </a:r>
            <a:r>
              <a:rPr lang="hu-HU" b="1" i="1" dirty="0"/>
              <a:t> </a:t>
            </a:r>
            <a:r>
              <a:rPr lang="hu-HU" b="1" i="1" dirty="0" err="1"/>
              <a:t>schnell</a:t>
            </a:r>
            <a:r>
              <a:rPr lang="hu-HU" b="1" i="1" dirty="0"/>
              <a:t> </a:t>
            </a:r>
            <a:r>
              <a:rPr lang="hu-HU" b="1" i="1" dirty="0" err="1"/>
              <a:t>eine</a:t>
            </a:r>
            <a:r>
              <a:rPr lang="hu-HU" b="1" i="1" dirty="0"/>
              <a:t> </a:t>
            </a:r>
            <a:r>
              <a:rPr lang="hu-HU" b="1" i="1" dirty="0" err="1"/>
              <a:t>Armee</a:t>
            </a:r>
            <a:r>
              <a:rPr lang="hu-HU" b="1" i="1" dirty="0"/>
              <a:t> </a:t>
            </a:r>
            <a:r>
              <a:rPr lang="hu-HU" b="1" i="1" dirty="0" err="1"/>
              <a:t>hin</a:t>
            </a:r>
            <a:r>
              <a:rPr lang="hu-HU" b="1" i="1" dirty="0"/>
              <a:t> </a:t>
            </a:r>
            <a:r>
              <a:rPr lang="hu-HU" b="1" i="1" dirty="0" err="1"/>
              <a:t>sein</a:t>
            </a:r>
            <a:r>
              <a:rPr lang="hu-HU" b="1" i="1" dirty="0"/>
              <a:t> </a:t>
            </a:r>
            <a:r>
              <a:rPr lang="hu-HU" b="1" i="1" dirty="0" err="1"/>
              <a:t>kann</a:t>
            </a:r>
            <a:r>
              <a:rPr lang="hu-HU" b="1" i="1" dirty="0"/>
              <a:t>, </a:t>
            </a:r>
            <a:r>
              <a:rPr lang="hu-HU" b="1" i="1" dirty="0" err="1"/>
              <a:t>das</a:t>
            </a:r>
            <a:r>
              <a:rPr lang="hu-HU" b="1" i="1" dirty="0"/>
              <a:t> hat </a:t>
            </a:r>
            <a:r>
              <a:rPr lang="hu-HU" b="1" i="1" dirty="0" err="1"/>
              <a:t>uns</a:t>
            </a:r>
            <a:r>
              <a:rPr lang="hu-HU" b="1" i="1" dirty="0"/>
              <a:t> Austerlitz </a:t>
            </a:r>
            <a:r>
              <a:rPr lang="hu-HU" b="1" i="1" dirty="0" err="1"/>
              <a:t>gezeigt</a:t>
            </a:r>
            <a:r>
              <a:rPr lang="hu-HU" b="1" i="1" dirty="0" smtClean="0"/>
              <a:t>.”</a:t>
            </a:r>
            <a:endParaRPr lang="hu-HU" dirty="0"/>
          </a:p>
          <a:p>
            <a:pPr lvl="0"/>
            <a:endParaRPr lang="hu-HU" dirty="0" smtClean="0"/>
          </a:p>
          <a:p>
            <a:pPr marL="0" lvl="0" indent="0" algn="ctr">
              <a:buNone/>
            </a:pPr>
            <a:r>
              <a:rPr lang="hu-HU" b="1" dirty="0" err="1" smtClean="0"/>
              <a:t>Preußen</a:t>
            </a:r>
            <a:r>
              <a:rPr lang="hu-HU" dirty="0" smtClean="0"/>
              <a:t> </a:t>
            </a:r>
            <a:r>
              <a:rPr lang="hu-HU" dirty="0"/>
              <a:t>(</a:t>
            </a:r>
            <a:r>
              <a:rPr lang="hu-HU" dirty="0" err="1"/>
              <a:t>Mittelmäßigkeit</a:t>
            </a:r>
            <a:r>
              <a:rPr lang="hu-HU" dirty="0"/>
              <a:t>) </a:t>
            </a:r>
            <a:r>
              <a:rPr lang="hu-HU" dirty="0" smtClean="0">
                <a:solidFill>
                  <a:srgbClr val="C00000"/>
                </a:solidFill>
              </a:rPr>
              <a:t>↔</a:t>
            </a:r>
            <a:r>
              <a:rPr lang="hu-HU" dirty="0" smtClean="0"/>
              <a:t> </a:t>
            </a:r>
            <a:r>
              <a:rPr lang="hu-HU" b="1" dirty="0" err="1"/>
              <a:t>Frankreich</a:t>
            </a:r>
            <a:r>
              <a:rPr lang="hu-HU" dirty="0"/>
              <a:t> (</a:t>
            </a:r>
            <a:r>
              <a:rPr lang="hu-HU" dirty="0" err="1"/>
              <a:t>Genialität</a:t>
            </a:r>
            <a:r>
              <a:rPr lang="hu-HU" i="1" dirty="0" smtClean="0"/>
              <a:t>)</a:t>
            </a:r>
          </a:p>
          <a:p>
            <a:pPr marL="0" lvl="0" indent="0" algn="ctr">
              <a:buNone/>
            </a:pPr>
            <a:endParaRPr lang="hu-HU" i="1" dirty="0" smtClean="0"/>
          </a:p>
          <a:p>
            <a:pPr marL="0" lvl="0" indent="0">
              <a:buNone/>
            </a:pPr>
            <a:r>
              <a:rPr lang="hu-HU" i="1" dirty="0" err="1" smtClean="0"/>
              <a:t>Bülow</a:t>
            </a:r>
            <a:r>
              <a:rPr lang="hu-HU" i="1" dirty="0" smtClean="0"/>
              <a:t>: „…</a:t>
            </a:r>
            <a:r>
              <a:rPr lang="hu-HU" i="1" dirty="0" err="1"/>
              <a:t>diese</a:t>
            </a:r>
            <a:r>
              <a:rPr lang="hu-HU" i="1" dirty="0"/>
              <a:t> </a:t>
            </a:r>
            <a:r>
              <a:rPr lang="hu-HU" b="1" i="1" dirty="0" err="1"/>
              <a:t>Mittelklugen</a:t>
            </a:r>
            <a:r>
              <a:rPr lang="hu-HU" i="1" dirty="0"/>
              <a:t> </a:t>
            </a:r>
            <a:r>
              <a:rPr lang="hu-HU" i="1" dirty="0" err="1"/>
              <a:t>sind</a:t>
            </a:r>
            <a:r>
              <a:rPr lang="hu-HU" i="1" dirty="0"/>
              <a:t> </a:t>
            </a:r>
            <a:r>
              <a:rPr lang="hu-HU" i="1" dirty="0" err="1"/>
              <a:t>allemal</a:t>
            </a:r>
            <a:r>
              <a:rPr lang="hu-HU" i="1" dirty="0"/>
              <a:t> am </a:t>
            </a:r>
            <a:r>
              <a:rPr lang="hu-HU" i="1" dirty="0" err="1"/>
              <a:t>leichtesten</a:t>
            </a:r>
            <a:r>
              <a:rPr lang="hu-HU" i="1" dirty="0"/>
              <a:t> </a:t>
            </a:r>
            <a:r>
              <a:rPr lang="hu-HU" i="1" dirty="0" err="1"/>
              <a:t>zu</a:t>
            </a:r>
            <a:r>
              <a:rPr lang="hu-HU" i="1" dirty="0"/>
              <a:t> </a:t>
            </a:r>
            <a:r>
              <a:rPr lang="hu-HU" i="1" dirty="0" err="1"/>
              <a:t>berechnen</a:t>
            </a:r>
            <a:r>
              <a:rPr lang="hu-HU" i="1" dirty="0"/>
              <a:t>…Weil </a:t>
            </a:r>
            <a:r>
              <a:rPr lang="hu-HU" i="1" dirty="0" err="1"/>
              <a:t>sie</a:t>
            </a:r>
            <a:r>
              <a:rPr lang="hu-HU" i="1" dirty="0"/>
              <a:t> </a:t>
            </a:r>
            <a:r>
              <a:rPr lang="hu-HU" i="1" dirty="0" err="1"/>
              <a:t>jederzeit</a:t>
            </a:r>
            <a:r>
              <a:rPr lang="hu-HU" i="1" dirty="0"/>
              <a:t> </a:t>
            </a:r>
            <a:r>
              <a:rPr lang="hu-HU" i="1" dirty="0" err="1"/>
              <a:t>nur</a:t>
            </a:r>
            <a:r>
              <a:rPr lang="hu-HU" i="1" dirty="0"/>
              <a:t> die </a:t>
            </a:r>
            <a:r>
              <a:rPr lang="hu-HU" i="1" dirty="0" err="1"/>
              <a:t>Mode</a:t>
            </a:r>
            <a:r>
              <a:rPr lang="hu-HU" i="1" dirty="0"/>
              <a:t> </a:t>
            </a:r>
            <a:r>
              <a:rPr lang="hu-HU" i="1" dirty="0" err="1" smtClean="0"/>
              <a:t>mitmachen</a:t>
            </a:r>
            <a:r>
              <a:rPr lang="hu-HU" i="1" dirty="0" smtClean="0"/>
              <a:t> </a:t>
            </a:r>
            <a:r>
              <a:rPr lang="hu-HU" i="1" dirty="0"/>
              <a:t>und </a:t>
            </a:r>
            <a:r>
              <a:rPr lang="hu-HU" i="1" dirty="0" err="1"/>
              <a:t>heute</a:t>
            </a:r>
            <a:r>
              <a:rPr lang="hu-HU" i="1" dirty="0"/>
              <a:t> </a:t>
            </a:r>
            <a:r>
              <a:rPr lang="hu-HU" i="1" dirty="0" err="1"/>
              <a:t>kopieren</a:t>
            </a:r>
            <a:r>
              <a:rPr lang="hu-HU" i="1" dirty="0"/>
              <a:t>, </a:t>
            </a:r>
            <a:r>
              <a:rPr lang="hu-HU" i="1" dirty="0" err="1"/>
              <a:t>was</a:t>
            </a:r>
            <a:r>
              <a:rPr lang="hu-HU" i="1" dirty="0"/>
              <a:t> </a:t>
            </a:r>
            <a:r>
              <a:rPr lang="hu-HU" i="1" dirty="0" err="1"/>
              <a:t>sie</a:t>
            </a:r>
            <a:r>
              <a:rPr lang="hu-HU" i="1" dirty="0"/>
              <a:t> </a:t>
            </a:r>
            <a:r>
              <a:rPr lang="hu-HU" i="1" dirty="0" err="1"/>
              <a:t>gestern</a:t>
            </a:r>
            <a:r>
              <a:rPr lang="hu-HU" i="1" dirty="0"/>
              <a:t> </a:t>
            </a:r>
            <a:r>
              <a:rPr lang="hu-HU" i="1" dirty="0" err="1"/>
              <a:t>sahn</a:t>
            </a:r>
            <a:r>
              <a:rPr lang="hu-HU" i="1" dirty="0"/>
              <a:t>…</a:t>
            </a:r>
            <a:r>
              <a:rPr lang="hu-HU" i="1" dirty="0" err="1"/>
              <a:t>Er</a:t>
            </a:r>
            <a:r>
              <a:rPr lang="hu-HU" i="1" dirty="0"/>
              <a:t> (</a:t>
            </a:r>
            <a:r>
              <a:rPr lang="hu-HU" i="1" dirty="0" err="1"/>
              <a:t>Napoleon</a:t>
            </a:r>
            <a:r>
              <a:rPr lang="hu-HU" i="1" dirty="0"/>
              <a:t>) hat </a:t>
            </a:r>
            <a:r>
              <a:rPr lang="hu-HU" i="1" dirty="0" err="1"/>
              <a:t>sich</a:t>
            </a:r>
            <a:r>
              <a:rPr lang="hu-HU" i="1" dirty="0"/>
              <a:t> </a:t>
            </a:r>
            <a:r>
              <a:rPr lang="hu-HU" i="1" dirty="0" err="1"/>
              <a:t>nie</a:t>
            </a:r>
            <a:r>
              <a:rPr lang="hu-HU" i="1" dirty="0"/>
              <a:t> </a:t>
            </a:r>
            <a:r>
              <a:rPr lang="hu-HU" i="1" dirty="0" err="1"/>
              <a:t>glänzender</a:t>
            </a:r>
            <a:r>
              <a:rPr lang="hu-HU" i="1" dirty="0"/>
              <a:t> </a:t>
            </a:r>
            <a:r>
              <a:rPr lang="hu-HU" i="1" dirty="0" err="1"/>
              <a:t>bewährt</a:t>
            </a:r>
            <a:r>
              <a:rPr lang="hu-HU" i="1" dirty="0"/>
              <a:t> </a:t>
            </a:r>
            <a:r>
              <a:rPr lang="hu-HU" i="1" dirty="0" err="1"/>
              <a:t>als</a:t>
            </a:r>
            <a:r>
              <a:rPr lang="hu-HU" i="1" dirty="0"/>
              <a:t> in </a:t>
            </a:r>
            <a:r>
              <a:rPr lang="hu-HU" i="1" dirty="0" err="1"/>
              <a:t>dieser</a:t>
            </a:r>
            <a:r>
              <a:rPr lang="hu-HU" i="1" dirty="0"/>
              <a:t> </a:t>
            </a:r>
            <a:r>
              <a:rPr lang="hu-HU" i="1" dirty="0" err="1"/>
              <a:t>Austerlitzer</a:t>
            </a:r>
            <a:r>
              <a:rPr lang="hu-HU" i="1" dirty="0"/>
              <a:t> </a:t>
            </a:r>
            <a:r>
              <a:rPr lang="hu-HU" i="1" dirty="0" smtClean="0"/>
              <a:t>Aktion… </a:t>
            </a:r>
            <a:r>
              <a:rPr lang="hu-HU" i="1" dirty="0" err="1" smtClean="0"/>
              <a:t>auch</a:t>
            </a:r>
            <a:r>
              <a:rPr lang="hu-HU" i="1" dirty="0" smtClean="0"/>
              <a:t> </a:t>
            </a:r>
            <a:r>
              <a:rPr lang="hu-HU" i="1" dirty="0" err="1"/>
              <a:t>nicht</a:t>
            </a:r>
            <a:r>
              <a:rPr lang="hu-HU" i="1" dirty="0"/>
              <a:t> in jenen </a:t>
            </a:r>
            <a:r>
              <a:rPr lang="hu-HU" b="1" i="1" dirty="0" err="1"/>
              <a:t>Impromptus</a:t>
            </a:r>
            <a:r>
              <a:rPr lang="hu-HU" b="1" i="1" dirty="0"/>
              <a:t> und </a:t>
            </a:r>
            <a:r>
              <a:rPr lang="hu-HU" b="1" i="1" dirty="0" err="1"/>
              <a:t>witzigen</a:t>
            </a:r>
            <a:r>
              <a:rPr lang="hu-HU" b="1" i="1" dirty="0"/>
              <a:t> </a:t>
            </a:r>
            <a:r>
              <a:rPr lang="hu-HU" b="1" i="1" dirty="0" err="1"/>
              <a:t>Einfällen</a:t>
            </a:r>
            <a:r>
              <a:rPr lang="hu-HU" b="1" i="1" dirty="0"/>
              <a:t> </a:t>
            </a:r>
            <a:r>
              <a:rPr lang="hu-HU" b="1" i="1" dirty="0" err="1"/>
              <a:t>auf</a:t>
            </a:r>
            <a:r>
              <a:rPr lang="hu-HU" b="1" i="1" dirty="0"/>
              <a:t> </a:t>
            </a:r>
            <a:r>
              <a:rPr lang="hu-HU" b="1" i="1" dirty="0" err="1"/>
              <a:t>dem</a:t>
            </a:r>
            <a:r>
              <a:rPr lang="hu-HU" b="1" i="1" dirty="0"/>
              <a:t> </a:t>
            </a:r>
            <a:r>
              <a:rPr lang="hu-HU" b="1" i="1" dirty="0" err="1"/>
              <a:t>Gebiete</a:t>
            </a:r>
            <a:r>
              <a:rPr lang="hu-HU" b="1" i="1" dirty="0"/>
              <a:t> des </a:t>
            </a:r>
            <a:r>
              <a:rPr lang="hu-HU" b="1" i="1" dirty="0" err="1"/>
              <a:t>Grausigen</a:t>
            </a:r>
            <a:r>
              <a:rPr lang="hu-HU" b="1" i="1" dirty="0"/>
              <a:t>, die </a:t>
            </a:r>
            <a:r>
              <a:rPr lang="hu-HU" b="1" i="1" dirty="0" err="1"/>
              <a:t>so</a:t>
            </a:r>
            <a:r>
              <a:rPr lang="hu-HU" b="1" i="1" dirty="0"/>
              <a:t> </a:t>
            </a:r>
            <a:r>
              <a:rPr lang="hu-HU" b="1" i="1" dirty="0" err="1"/>
              <a:t>recht</a:t>
            </a:r>
            <a:r>
              <a:rPr lang="hu-HU" b="1" i="1" dirty="0"/>
              <a:t> </a:t>
            </a:r>
            <a:r>
              <a:rPr lang="hu-HU" b="1" i="1" dirty="0" err="1"/>
              <a:t>eigentlich</a:t>
            </a:r>
            <a:r>
              <a:rPr lang="hu-HU" b="1" i="1" dirty="0"/>
              <a:t> </a:t>
            </a:r>
            <a:r>
              <a:rPr lang="hu-HU" b="1" i="1" dirty="0" err="1"/>
              <a:t>das</a:t>
            </a:r>
            <a:r>
              <a:rPr lang="hu-HU" b="1" i="1" dirty="0"/>
              <a:t> </a:t>
            </a:r>
            <a:r>
              <a:rPr lang="hu-HU" b="1" i="1" dirty="0" err="1"/>
              <a:t>Kennzeichen</a:t>
            </a:r>
            <a:r>
              <a:rPr lang="hu-HU" b="1" i="1" dirty="0"/>
              <a:t> des </a:t>
            </a:r>
            <a:r>
              <a:rPr lang="hu-HU" b="1" i="1" dirty="0" err="1"/>
              <a:t>Genies</a:t>
            </a:r>
            <a:r>
              <a:rPr lang="hu-HU" b="1" i="1" dirty="0"/>
              <a:t> </a:t>
            </a:r>
            <a:r>
              <a:rPr lang="hu-HU" i="1" dirty="0" err="1"/>
              <a:t>sind</a:t>
            </a:r>
            <a:r>
              <a:rPr lang="hu-HU" i="1" dirty="0"/>
              <a:t>.”</a:t>
            </a:r>
            <a:r>
              <a:rPr lang="hu-HU" dirty="0"/>
              <a:t> – </a:t>
            </a:r>
            <a:r>
              <a:rPr lang="hu-HU" dirty="0" err="1"/>
              <a:t>nämlich</a:t>
            </a:r>
            <a:r>
              <a:rPr lang="hu-HU" dirty="0"/>
              <a:t> </a:t>
            </a:r>
            <a:r>
              <a:rPr lang="hu-HU" dirty="0" err="1"/>
              <a:t>als</a:t>
            </a:r>
            <a:r>
              <a:rPr lang="hu-HU" dirty="0"/>
              <a:t> die </a:t>
            </a:r>
            <a:r>
              <a:rPr lang="hu-HU" dirty="0" err="1"/>
              <a:t>Österreicher</a:t>
            </a:r>
            <a:r>
              <a:rPr lang="hu-HU" dirty="0"/>
              <a:t> </a:t>
            </a:r>
            <a:r>
              <a:rPr lang="hu-HU" dirty="0" err="1"/>
              <a:t>auf</a:t>
            </a:r>
            <a:r>
              <a:rPr lang="hu-HU" dirty="0"/>
              <a:t> </a:t>
            </a:r>
            <a:r>
              <a:rPr lang="hu-HU" dirty="0" err="1"/>
              <a:t>dem</a:t>
            </a:r>
            <a:r>
              <a:rPr lang="hu-HU" dirty="0"/>
              <a:t> </a:t>
            </a:r>
            <a:r>
              <a:rPr lang="hu-HU" dirty="0" err="1"/>
              <a:t>Eis</a:t>
            </a:r>
            <a:r>
              <a:rPr lang="hu-HU" dirty="0"/>
              <a:t> </a:t>
            </a:r>
            <a:r>
              <a:rPr lang="hu-HU" dirty="0" err="1"/>
              <a:t>flohen</a:t>
            </a:r>
            <a:r>
              <a:rPr lang="hu-HU" dirty="0"/>
              <a:t>, </a:t>
            </a:r>
            <a:r>
              <a:rPr lang="hu-HU" dirty="0" err="1"/>
              <a:t>ließ</a:t>
            </a:r>
            <a:r>
              <a:rPr lang="hu-HU" dirty="0"/>
              <a:t> N. </a:t>
            </a:r>
            <a:r>
              <a:rPr lang="hu-HU" dirty="0" err="1"/>
              <a:t>nicht</a:t>
            </a:r>
            <a:r>
              <a:rPr lang="hu-HU" dirty="0"/>
              <a:t> </a:t>
            </a:r>
            <a:r>
              <a:rPr lang="hu-HU" dirty="0" err="1"/>
              <a:t>auf</a:t>
            </a:r>
            <a:r>
              <a:rPr lang="hu-HU" dirty="0"/>
              <a:t> die </a:t>
            </a:r>
            <a:r>
              <a:rPr lang="hu-HU" dirty="0" err="1"/>
              <a:t>Menschen</a:t>
            </a:r>
            <a:r>
              <a:rPr lang="hu-HU" dirty="0"/>
              <a:t> </a:t>
            </a:r>
            <a:r>
              <a:rPr lang="hu-HU" dirty="0" err="1"/>
              <a:t>schießen</a:t>
            </a:r>
            <a:r>
              <a:rPr lang="hu-HU" dirty="0"/>
              <a:t>, </a:t>
            </a:r>
            <a:r>
              <a:rPr lang="hu-HU" dirty="0" err="1"/>
              <a:t>sondern</a:t>
            </a:r>
            <a:r>
              <a:rPr lang="hu-HU" dirty="0"/>
              <a:t> </a:t>
            </a:r>
            <a:r>
              <a:rPr lang="hu-HU" dirty="0" err="1"/>
              <a:t>auf</a:t>
            </a:r>
            <a:r>
              <a:rPr lang="hu-HU" dirty="0"/>
              <a:t> </a:t>
            </a:r>
            <a:r>
              <a:rPr lang="hu-HU" dirty="0" err="1"/>
              <a:t>das</a:t>
            </a:r>
            <a:r>
              <a:rPr lang="hu-HU" dirty="0"/>
              <a:t> </a:t>
            </a:r>
            <a:r>
              <a:rPr lang="hu-HU" dirty="0" err="1"/>
              <a:t>Eis</a:t>
            </a:r>
            <a:r>
              <a:rPr lang="hu-HU" dirty="0"/>
              <a:t>, </a:t>
            </a:r>
            <a:r>
              <a:rPr lang="hu-HU" dirty="0" err="1"/>
              <a:t>das</a:t>
            </a:r>
            <a:r>
              <a:rPr lang="hu-HU" dirty="0"/>
              <a:t> </a:t>
            </a:r>
            <a:r>
              <a:rPr lang="hu-HU" dirty="0" err="1"/>
              <a:t>unter</a:t>
            </a:r>
            <a:r>
              <a:rPr lang="hu-HU" dirty="0"/>
              <a:t> den </a:t>
            </a:r>
            <a:r>
              <a:rPr lang="hu-HU" dirty="0" err="1"/>
              <a:t>fliehenden</a:t>
            </a:r>
            <a:r>
              <a:rPr lang="hu-HU" dirty="0"/>
              <a:t> </a:t>
            </a:r>
            <a:r>
              <a:rPr lang="hu-HU" dirty="0" err="1"/>
              <a:t>Soldaten</a:t>
            </a:r>
            <a:r>
              <a:rPr lang="hu-HU" dirty="0"/>
              <a:t> </a:t>
            </a:r>
            <a:r>
              <a:rPr lang="hu-HU" dirty="0" err="1"/>
              <a:t>einbfrach</a:t>
            </a:r>
            <a:r>
              <a:rPr lang="hu-HU" dirty="0" smtClean="0"/>
              <a:t>…</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50038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44256" y="1390437"/>
            <a:ext cx="10515600" cy="5756988"/>
          </a:xfrm>
        </p:spPr>
        <p:txBody>
          <a:bodyPr>
            <a:normAutofit fontScale="92500" lnSpcReduction="20000"/>
          </a:bodyPr>
          <a:lstStyle/>
          <a:p>
            <a:pPr marL="0" lvl="0" indent="0" algn="ctr">
              <a:buNone/>
            </a:pPr>
            <a:r>
              <a:rPr lang="hu-HU" b="1" dirty="0" smtClean="0">
                <a:solidFill>
                  <a:srgbClr val="C00000"/>
                </a:solidFill>
              </a:rPr>
              <a:t>7. </a:t>
            </a:r>
            <a:r>
              <a:rPr lang="hu-HU" b="1" dirty="0" err="1" smtClean="0">
                <a:solidFill>
                  <a:srgbClr val="C00000"/>
                </a:solidFill>
              </a:rPr>
              <a:t>Ein</a:t>
            </a:r>
            <a:r>
              <a:rPr lang="hu-HU" b="1" dirty="0" smtClean="0">
                <a:solidFill>
                  <a:srgbClr val="C00000"/>
                </a:solidFill>
              </a:rPr>
              <a:t> </a:t>
            </a:r>
            <a:r>
              <a:rPr lang="hu-HU" b="1" dirty="0" err="1">
                <a:solidFill>
                  <a:srgbClr val="C00000"/>
                </a:solidFill>
              </a:rPr>
              <a:t>neuer</a:t>
            </a:r>
            <a:r>
              <a:rPr lang="hu-HU" b="1" dirty="0">
                <a:solidFill>
                  <a:srgbClr val="C00000"/>
                </a:solidFill>
              </a:rPr>
              <a:t> </a:t>
            </a:r>
            <a:r>
              <a:rPr lang="hu-HU" b="1" dirty="0" err="1" smtClean="0">
                <a:solidFill>
                  <a:srgbClr val="C00000"/>
                </a:solidFill>
              </a:rPr>
              <a:t>Gast</a:t>
            </a:r>
            <a:endParaRPr lang="hu-HU" b="1" dirty="0">
              <a:solidFill>
                <a:srgbClr val="C00000"/>
              </a:solidFill>
            </a:endParaRPr>
          </a:p>
          <a:p>
            <a:pPr lvl="0"/>
            <a:endParaRPr lang="hu-HU" dirty="0" smtClean="0"/>
          </a:p>
          <a:p>
            <a:pPr lvl="0"/>
            <a:r>
              <a:rPr lang="hu-HU" sz="2600" dirty="0" smtClean="0"/>
              <a:t>(</a:t>
            </a:r>
            <a:r>
              <a:rPr lang="hu-HU" sz="2600" dirty="0" err="1" smtClean="0"/>
              <a:t>Dusseck</a:t>
            </a:r>
            <a:r>
              <a:rPr lang="hu-HU" sz="2600" dirty="0"/>
              <a:t>: </a:t>
            </a:r>
            <a:r>
              <a:rPr lang="hu-HU" sz="2600" dirty="0" err="1"/>
              <a:t>Iffland</a:t>
            </a:r>
            <a:r>
              <a:rPr lang="hu-HU" sz="2600" dirty="0"/>
              <a:t> </a:t>
            </a:r>
            <a:r>
              <a:rPr lang="hu-HU" sz="2600" dirty="0" err="1"/>
              <a:t>sei</a:t>
            </a:r>
            <a:r>
              <a:rPr lang="hu-HU" sz="2600" dirty="0"/>
              <a:t> </a:t>
            </a:r>
            <a:r>
              <a:rPr lang="hu-HU" sz="2600" dirty="0" err="1"/>
              <a:t>gescheitert</a:t>
            </a:r>
            <a:r>
              <a:rPr lang="hu-HU" sz="2600" dirty="0"/>
              <a:t>; </a:t>
            </a:r>
            <a:r>
              <a:rPr lang="hu-HU" sz="2600" dirty="0" err="1"/>
              <a:t>Bürgertum</a:t>
            </a:r>
            <a:r>
              <a:rPr lang="hu-HU" sz="2600" dirty="0"/>
              <a:t> ↔ Neues </a:t>
            </a:r>
            <a:r>
              <a:rPr lang="hu-HU" sz="2600" dirty="0" err="1"/>
              <a:t>Königreich</a:t>
            </a:r>
            <a:r>
              <a:rPr lang="hu-HU" sz="2600" dirty="0"/>
              <a:t> /</a:t>
            </a:r>
            <a:r>
              <a:rPr lang="hu-HU" sz="2600" dirty="0" err="1"/>
              <a:t>Bülow</a:t>
            </a:r>
            <a:r>
              <a:rPr lang="hu-HU" sz="2600" dirty="0"/>
              <a:t>/, </a:t>
            </a:r>
            <a:r>
              <a:rPr lang="hu-HU" sz="2600" dirty="0" err="1"/>
              <a:t>über</a:t>
            </a:r>
            <a:r>
              <a:rPr lang="hu-HU" sz="2600" dirty="0"/>
              <a:t> die </a:t>
            </a:r>
            <a:r>
              <a:rPr lang="hu-HU" sz="2600" dirty="0" err="1"/>
              <a:t>Carayons</a:t>
            </a:r>
            <a:r>
              <a:rPr lang="hu-HU" sz="2600" dirty="0"/>
              <a:t> – und die </a:t>
            </a:r>
            <a:r>
              <a:rPr lang="hu-HU" sz="2600" dirty="0" err="1" smtClean="0"/>
              <a:t>Schönheit</a:t>
            </a:r>
            <a:r>
              <a:rPr lang="hu-HU" sz="2600" dirty="0" smtClean="0"/>
              <a:t>)</a:t>
            </a:r>
            <a:endParaRPr lang="hu-HU" sz="2600" dirty="0"/>
          </a:p>
          <a:p>
            <a:pPr lvl="0"/>
            <a:r>
              <a:rPr lang="hu-HU" sz="2600" dirty="0" smtClean="0"/>
              <a:t>des </a:t>
            </a:r>
            <a:r>
              <a:rPr lang="hu-HU" sz="2600" dirty="0" err="1"/>
              <a:t>Prinzen</a:t>
            </a:r>
            <a:r>
              <a:rPr lang="hu-HU" sz="2600" dirty="0"/>
              <a:t> </a:t>
            </a:r>
            <a:r>
              <a:rPr lang="hu-HU" sz="2600" dirty="0" err="1" smtClean="0"/>
              <a:t>Schönheitskategorien</a:t>
            </a:r>
            <a:r>
              <a:rPr lang="hu-HU" sz="2600" dirty="0" smtClean="0"/>
              <a:t>:</a:t>
            </a:r>
          </a:p>
          <a:p>
            <a:pPr lvl="0" algn="ctr"/>
            <a:r>
              <a:rPr lang="hu-HU" sz="2600" dirty="0" smtClean="0"/>
              <a:t>a, </a:t>
            </a:r>
            <a:r>
              <a:rPr lang="hu-HU" sz="2600" b="1" dirty="0" err="1" smtClean="0"/>
              <a:t>beaute</a:t>
            </a:r>
            <a:r>
              <a:rPr lang="hu-HU" sz="2600" b="1" dirty="0" smtClean="0"/>
              <a:t> </a:t>
            </a:r>
            <a:r>
              <a:rPr lang="hu-HU" sz="2600" b="1" dirty="0" err="1"/>
              <a:t>coquette</a:t>
            </a:r>
            <a:r>
              <a:rPr lang="hu-HU" sz="2600" b="1" dirty="0"/>
              <a:t> </a:t>
            </a:r>
            <a:r>
              <a:rPr lang="hu-HU" sz="2600" dirty="0"/>
              <a:t>(</a:t>
            </a:r>
            <a:r>
              <a:rPr lang="hu-HU" sz="2600" dirty="0" err="1" smtClean="0"/>
              <a:t>gefallsüchtig</a:t>
            </a:r>
            <a:r>
              <a:rPr lang="hu-HU" sz="2600" dirty="0" smtClean="0"/>
              <a:t>)</a:t>
            </a:r>
          </a:p>
          <a:p>
            <a:pPr lvl="0" algn="ctr"/>
            <a:r>
              <a:rPr lang="hu-HU" sz="2600" dirty="0"/>
              <a:t>b</a:t>
            </a:r>
            <a:r>
              <a:rPr lang="hu-HU" sz="2600" dirty="0" smtClean="0"/>
              <a:t>, </a:t>
            </a:r>
            <a:r>
              <a:rPr lang="hu-HU" sz="2600" b="1" dirty="0" err="1"/>
              <a:t>triviale</a:t>
            </a:r>
            <a:r>
              <a:rPr lang="hu-HU" sz="2600" dirty="0"/>
              <a:t> (</a:t>
            </a:r>
            <a:r>
              <a:rPr lang="hu-HU" sz="2600" dirty="0" err="1" smtClean="0"/>
              <a:t>alltägliche</a:t>
            </a:r>
            <a:r>
              <a:rPr lang="hu-HU" sz="2600" dirty="0" smtClean="0"/>
              <a:t>)</a:t>
            </a:r>
          </a:p>
          <a:p>
            <a:pPr lvl="0" algn="ctr"/>
            <a:r>
              <a:rPr lang="hu-HU" sz="2600" dirty="0" smtClean="0"/>
              <a:t>c, </a:t>
            </a:r>
            <a:r>
              <a:rPr lang="hu-HU" sz="2600" b="1" dirty="0" smtClean="0"/>
              <a:t>céleste</a:t>
            </a:r>
            <a:r>
              <a:rPr lang="hu-HU" sz="2600" dirty="0" smtClean="0"/>
              <a:t> </a:t>
            </a:r>
            <a:r>
              <a:rPr lang="hu-HU" sz="2600" dirty="0"/>
              <a:t>(</a:t>
            </a:r>
            <a:r>
              <a:rPr lang="hu-HU" sz="2600" dirty="0" err="1" smtClean="0"/>
              <a:t>himmlische</a:t>
            </a:r>
            <a:r>
              <a:rPr lang="hu-HU" sz="2600" dirty="0" smtClean="0"/>
              <a:t>)</a:t>
            </a:r>
          </a:p>
          <a:p>
            <a:pPr lvl="0" algn="ctr"/>
            <a:r>
              <a:rPr lang="hu-HU" sz="2600" dirty="0"/>
              <a:t>d</a:t>
            </a:r>
            <a:r>
              <a:rPr lang="hu-HU" sz="2600" dirty="0" smtClean="0"/>
              <a:t>, </a:t>
            </a:r>
            <a:r>
              <a:rPr lang="hu-HU" sz="2600" b="1" dirty="0" smtClean="0"/>
              <a:t>du </a:t>
            </a:r>
            <a:r>
              <a:rPr lang="hu-HU" sz="2600" b="1" dirty="0" err="1" smtClean="0"/>
              <a:t>diable</a:t>
            </a:r>
            <a:r>
              <a:rPr lang="hu-HU" sz="2600" b="1" dirty="0" smtClean="0"/>
              <a:t> </a:t>
            </a:r>
            <a:r>
              <a:rPr lang="hu-HU" sz="2600" dirty="0"/>
              <a:t>(</a:t>
            </a:r>
            <a:r>
              <a:rPr lang="hu-HU" sz="2600" dirty="0" err="1" smtClean="0"/>
              <a:t>jugendliche</a:t>
            </a:r>
            <a:r>
              <a:rPr lang="hu-HU" sz="2600" dirty="0"/>
              <a:t>)</a:t>
            </a:r>
          </a:p>
          <a:p>
            <a:pPr lvl="0" algn="ctr"/>
            <a:r>
              <a:rPr lang="hu-HU" sz="2600" dirty="0"/>
              <a:t>e</a:t>
            </a:r>
            <a:r>
              <a:rPr lang="hu-HU" sz="2600" dirty="0" smtClean="0"/>
              <a:t>, </a:t>
            </a:r>
            <a:r>
              <a:rPr lang="hu-HU" sz="2600" b="1" dirty="0" smtClean="0"/>
              <a:t>„</a:t>
            </a:r>
            <a:r>
              <a:rPr lang="hu-HU" sz="2600" b="1" dirty="0" err="1" smtClean="0"/>
              <a:t>beaute</a:t>
            </a:r>
            <a:r>
              <a:rPr lang="hu-HU" sz="2600" b="1" dirty="0"/>
              <a:t>, </a:t>
            </a:r>
            <a:r>
              <a:rPr lang="hu-HU" sz="2600" b="1" dirty="0" err="1"/>
              <a:t>qui</a:t>
            </a:r>
            <a:r>
              <a:rPr lang="hu-HU" sz="2600" b="1" dirty="0"/>
              <a:t> </a:t>
            </a:r>
            <a:r>
              <a:rPr lang="hu-HU" sz="2600" b="1" dirty="0" err="1"/>
              <a:t>inspire</a:t>
            </a:r>
            <a:r>
              <a:rPr lang="hu-HU" sz="2600" b="1" dirty="0"/>
              <a:t> </a:t>
            </a:r>
            <a:r>
              <a:rPr lang="hu-HU" sz="2600" b="1" dirty="0" err="1"/>
              <a:t>seul</a:t>
            </a:r>
            <a:r>
              <a:rPr lang="hu-HU" sz="2600" b="1" dirty="0"/>
              <a:t> du </a:t>
            </a:r>
            <a:r>
              <a:rPr lang="hu-HU" sz="2600" b="1" dirty="0" err="1"/>
              <a:t>vrai</a:t>
            </a:r>
            <a:r>
              <a:rPr lang="hu-HU" sz="2600" b="1" dirty="0"/>
              <a:t> </a:t>
            </a:r>
            <a:r>
              <a:rPr lang="hu-HU" sz="2600" b="1" dirty="0" err="1"/>
              <a:t>sentiment</a:t>
            </a:r>
            <a:r>
              <a:rPr lang="hu-HU" sz="2600" b="1" dirty="0"/>
              <a:t>  </a:t>
            </a:r>
            <a:r>
              <a:rPr lang="hu-HU" sz="2600" dirty="0"/>
              <a:t>(die </a:t>
            </a:r>
            <a:r>
              <a:rPr lang="hu-HU" sz="2600" dirty="0" err="1"/>
              <a:t>allein</a:t>
            </a:r>
            <a:r>
              <a:rPr lang="hu-HU" sz="2600" dirty="0"/>
              <a:t> </a:t>
            </a:r>
            <a:r>
              <a:rPr lang="hu-HU" sz="2600" dirty="0" err="1"/>
              <a:t>wahre</a:t>
            </a:r>
            <a:r>
              <a:rPr lang="hu-HU" sz="2600" dirty="0"/>
              <a:t> </a:t>
            </a:r>
            <a:r>
              <a:rPr lang="hu-HU" sz="2600" dirty="0" err="1"/>
              <a:t>Gefühle</a:t>
            </a:r>
            <a:r>
              <a:rPr lang="hu-HU" sz="2600" dirty="0"/>
              <a:t> </a:t>
            </a:r>
            <a:r>
              <a:rPr lang="hu-HU" sz="2600" dirty="0" err="1"/>
              <a:t>eingibt</a:t>
            </a:r>
            <a:r>
              <a:rPr lang="hu-HU" sz="2600" dirty="0"/>
              <a:t>) – </a:t>
            </a:r>
            <a:r>
              <a:rPr lang="hu-HU" sz="2600" dirty="0" err="1"/>
              <a:t>also</a:t>
            </a:r>
            <a:r>
              <a:rPr lang="hu-HU" sz="2600" dirty="0"/>
              <a:t> </a:t>
            </a:r>
            <a:r>
              <a:rPr lang="hu-HU" sz="2600" dirty="0" err="1"/>
              <a:t>die</a:t>
            </a:r>
            <a:r>
              <a:rPr lang="hu-HU" sz="2600" dirty="0"/>
              <a:t> „</a:t>
            </a:r>
            <a:r>
              <a:rPr lang="hu-HU" sz="2600" dirty="0" err="1"/>
              <a:t>innere</a:t>
            </a:r>
            <a:r>
              <a:rPr lang="hu-HU" sz="2600" dirty="0"/>
              <a:t> </a:t>
            </a:r>
            <a:r>
              <a:rPr lang="hu-HU" sz="2600" dirty="0" err="1"/>
              <a:t>Schönheit</a:t>
            </a:r>
            <a:r>
              <a:rPr lang="hu-HU" sz="2600" dirty="0" smtClean="0"/>
              <a:t>”</a:t>
            </a:r>
          </a:p>
          <a:p>
            <a:pPr lvl="0"/>
            <a:r>
              <a:rPr lang="hu-HU" sz="2600" dirty="0" err="1" smtClean="0"/>
              <a:t>Prinz</a:t>
            </a:r>
            <a:r>
              <a:rPr lang="hu-HU" sz="2600" dirty="0" smtClean="0"/>
              <a:t>: „</a:t>
            </a:r>
            <a:r>
              <a:rPr lang="hu-HU" sz="2600" dirty="0" err="1" smtClean="0"/>
              <a:t>Das</a:t>
            </a:r>
            <a:r>
              <a:rPr lang="hu-HU" sz="2600" dirty="0" smtClean="0"/>
              <a:t> </a:t>
            </a:r>
            <a:r>
              <a:rPr lang="hu-HU" sz="2600" dirty="0" err="1"/>
              <a:t>Herz</a:t>
            </a:r>
            <a:r>
              <a:rPr lang="hu-HU" sz="2600" dirty="0"/>
              <a:t> </a:t>
            </a:r>
            <a:r>
              <a:rPr lang="hu-HU" sz="2600" dirty="0" err="1"/>
              <a:t>entscheidet</a:t>
            </a:r>
            <a:r>
              <a:rPr lang="hu-HU" sz="2600" dirty="0"/>
              <a:t>, </a:t>
            </a:r>
            <a:r>
              <a:rPr lang="hu-HU" sz="2600" dirty="0" err="1"/>
              <a:t>nur</a:t>
            </a:r>
            <a:r>
              <a:rPr lang="hu-HU" sz="2600" dirty="0"/>
              <a:t> </a:t>
            </a:r>
            <a:r>
              <a:rPr lang="hu-HU" sz="2600" dirty="0" err="1"/>
              <a:t>das</a:t>
            </a:r>
            <a:r>
              <a:rPr lang="hu-HU" sz="2600" dirty="0"/>
              <a:t> </a:t>
            </a:r>
            <a:r>
              <a:rPr lang="hu-HU" sz="2600" dirty="0" err="1"/>
              <a:t>Herz</a:t>
            </a:r>
            <a:r>
              <a:rPr lang="hu-HU" sz="2600" dirty="0" smtClean="0"/>
              <a:t>”</a:t>
            </a:r>
          </a:p>
          <a:p>
            <a:pPr lvl="0"/>
            <a:r>
              <a:rPr lang="hu-HU" sz="2600" dirty="0" err="1" smtClean="0"/>
              <a:t>Schach</a:t>
            </a:r>
            <a:r>
              <a:rPr lang="hu-HU" sz="2600" dirty="0"/>
              <a:t>: „</a:t>
            </a:r>
            <a:r>
              <a:rPr lang="hu-HU" sz="2600" i="1" dirty="0" err="1"/>
              <a:t>Eure</a:t>
            </a:r>
            <a:r>
              <a:rPr lang="hu-HU" sz="2600" i="1" dirty="0"/>
              <a:t> </a:t>
            </a:r>
            <a:r>
              <a:rPr lang="hu-HU" sz="2600" i="1" dirty="0" err="1"/>
              <a:t>Königliche</a:t>
            </a:r>
            <a:r>
              <a:rPr lang="hu-HU" sz="2600" i="1" dirty="0"/>
              <a:t> </a:t>
            </a:r>
            <a:r>
              <a:rPr lang="hu-HU" sz="2600" i="1" dirty="0" err="1"/>
              <a:t>Hoheit</a:t>
            </a:r>
            <a:r>
              <a:rPr lang="hu-HU" sz="2600" i="1" dirty="0"/>
              <a:t> </a:t>
            </a:r>
            <a:r>
              <a:rPr lang="hu-HU" sz="2600" i="1" dirty="0" err="1"/>
              <a:t>würden</a:t>
            </a:r>
            <a:r>
              <a:rPr lang="hu-HU" sz="2600" i="1" dirty="0"/>
              <a:t> </a:t>
            </a:r>
            <a:r>
              <a:rPr lang="hu-HU" sz="2600" i="1" dirty="0" err="1"/>
              <a:t>das</a:t>
            </a:r>
            <a:r>
              <a:rPr lang="hu-HU" sz="2600" i="1" dirty="0"/>
              <a:t> </a:t>
            </a:r>
            <a:r>
              <a:rPr lang="hu-HU" sz="2600" i="1" dirty="0" err="1"/>
              <a:t>Fräulein</a:t>
            </a:r>
            <a:r>
              <a:rPr lang="hu-HU" sz="2600" i="1" dirty="0"/>
              <a:t> </a:t>
            </a:r>
            <a:r>
              <a:rPr lang="hu-HU" sz="2600" i="1" dirty="0" err="1"/>
              <a:t>Victoire</a:t>
            </a:r>
            <a:r>
              <a:rPr lang="hu-HU" sz="2600" i="1" dirty="0"/>
              <a:t> </a:t>
            </a:r>
            <a:r>
              <a:rPr lang="hu-HU" sz="2600" i="1" dirty="0" err="1"/>
              <a:t>nicht</a:t>
            </a:r>
            <a:r>
              <a:rPr lang="hu-HU" sz="2600" i="1" dirty="0"/>
              <a:t> </a:t>
            </a:r>
            <a:r>
              <a:rPr lang="hu-HU" sz="2600" i="1" dirty="0" err="1"/>
              <a:t>wiedererkennen</a:t>
            </a:r>
            <a:r>
              <a:rPr lang="hu-HU" sz="2600" i="1" dirty="0"/>
              <a:t>…</a:t>
            </a:r>
            <a:r>
              <a:rPr lang="hu-HU" sz="2600" i="1" dirty="0" err="1"/>
              <a:t>Gleich</a:t>
            </a:r>
            <a:r>
              <a:rPr lang="hu-HU" sz="2600" i="1" dirty="0"/>
              <a:t> nach </a:t>
            </a:r>
            <a:r>
              <a:rPr lang="hu-HU" sz="2600" i="1" dirty="0" err="1"/>
              <a:t>dem</a:t>
            </a:r>
            <a:r>
              <a:rPr lang="hu-HU" sz="2600" i="1" dirty="0"/>
              <a:t> </a:t>
            </a:r>
            <a:r>
              <a:rPr lang="hu-HU" sz="2600" i="1" dirty="0" err="1"/>
              <a:t>Massowschen</a:t>
            </a:r>
            <a:r>
              <a:rPr lang="hu-HU" sz="2600" i="1" dirty="0"/>
              <a:t> </a:t>
            </a:r>
            <a:r>
              <a:rPr lang="hu-HU" sz="2600" i="1" dirty="0" err="1"/>
              <a:t>Balle</a:t>
            </a:r>
            <a:r>
              <a:rPr lang="hu-HU" sz="2600" i="1" dirty="0"/>
              <a:t> </a:t>
            </a:r>
            <a:r>
              <a:rPr lang="hu-HU" sz="2600" i="1" dirty="0" err="1"/>
              <a:t>wurde</a:t>
            </a:r>
            <a:r>
              <a:rPr lang="hu-HU" sz="2600" i="1" dirty="0"/>
              <a:t> </a:t>
            </a:r>
            <a:r>
              <a:rPr lang="hu-HU" sz="2600" i="1" dirty="0" err="1"/>
              <a:t>sie</a:t>
            </a:r>
            <a:r>
              <a:rPr lang="hu-HU" sz="2600" i="1" dirty="0"/>
              <a:t> von den </a:t>
            </a:r>
            <a:r>
              <a:rPr lang="hu-HU" sz="2600" i="1" dirty="0" err="1"/>
              <a:t>Blattern</a:t>
            </a:r>
            <a:r>
              <a:rPr lang="hu-HU" sz="2600" i="1" dirty="0"/>
              <a:t> </a:t>
            </a:r>
            <a:r>
              <a:rPr lang="hu-HU" sz="2600" i="1" dirty="0" err="1"/>
              <a:t>befallen</a:t>
            </a:r>
            <a:r>
              <a:rPr lang="hu-HU" sz="2600" i="1" dirty="0"/>
              <a:t> und </a:t>
            </a:r>
            <a:r>
              <a:rPr lang="hu-HU" sz="2600" i="1" dirty="0" err="1"/>
              <a:t>nur</a:t>
            </a:r>
            <a:r>
              <a:rPr lang="hu-HU" sz="2600" i="1" dirty="0"/>
              <a:t> </a:t>
            </a:r>
            <a:r>
              <a:rPr lang="hu-HU" sz="2600" i="1" dirty="0" err="1"/>
              <a:t>wie</a:t>
            </a:r>
            <a:r>
              <a:rPr lang="hu-HU" sz="2600" i="1" dirty="0"/>
              <a:t> </a:t>
            </a:r>
            <a:r>
              <a:rPr lang="hu-HU" sz="2600" i="1" dirty="0" err="1"/>
              <a:t>durch</a:t>
            </a:r>
            <a:r>
              <a:rPr lang="hu-HU" sz="2600" i="1" dirty="0"/>
              <a:t> </a:t>
            </a:r>
            <a:r>
              <a:rPr lang="hu-HU" sz="2600" i="1" dirty="0" err="1"/>
              <a:t>ein</a:t>
            </a:r>
            <a:r>
              <a:rPr lang="hu-HU" sz="2600" i="1" dirty="0"/>
              <a:t> </a:t>
            </a:r>
            <a:r>
              <a:rPr lang="hu-HU" sz="2600" i="1" dirty="0" err="1"/>
              <a:t>Wunder</a:t>
            </a:r>
            <a:r>
              <a:rPr lang="hu-HU" sz="2600" i="1" dirty="0"/>
              <a:t> </a:t>
            </a:r>
            <a:r>
              <a:rPr lang="hu-HU" sz="2600" i="1" dirty="0" err="1"/>
              <a:t>gerettet</a:t>
            </a:r>
            <a:r>
              <a:rPr lang="hu-HU" sz="2600" i="1" dirty="0"/>
              <a:t>.”</a:t>
            </a:r>
            <a:r>
              <a:rPr lang="hu-HU" sz="2600" dirty="0"/>
              <a:t> 35</a:t>
            </a:r>
          </a:p>
          <a:p>
            <a:endParaRPr lang="hu-HU" sz="26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362173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dirty="0" smtClean="0"/>
              <a:t/>
            </a:r>
            <a:br>
              <a:rPr lang="hu-HU" dirty="0" smtClean="0"/>
            </a:br>
            <a:endParaRPr lang="hu-HU" dirty="0"/>
          </a:p>
        </p:txBody>
      </p:sp>
      <p:sp>
        <p:nvSpPr>
          <p:cNvPr id="3" name="Alcím 2"/>
          <p:cNvSpPr>
            <a:spLocks noGrp="1"/>
          </p:cNvSpPr>
          <p:nvPr>
            <p:ph type="subTitle" idx="1"/>
          </p:nvPr>
        </p:nvSpPr>
        <p:spPr>
          <a:xfrm>
            <a:off x="1524000" y="2634712"/>
            <a:ext cx="9144000" cy="2623088"/>
          </a:xfrm>
        </p:spPr>
        <p:txBody>
          <a:bodyPr>
            <a:normAutofit/>
          </a:bodyPr>
          <a:lstStyle/>
          <a:p>
            <a:r>
              <a:rPr lang="hu-HU" sz="4400" b="1" dirty="0" smtClean="0">
                <a:solidFill>
                  <a:srgbClr val="C00000"/>
                </a:solidFill>
              </a:rPr>
              <a:t>Theodor </a:t>
            </a:r>
            <a:r>
              <a:rPr lang="hu-HU" sz="4400" b="1" dirty="0" err="1" smtClean="0">
                <a:solidFill>
                  <a:srgbClr val="C00000"/>
                </a:solidFill>
              </a:rPr>
              <a:t>Fontane</a:t>
            </a:r>
            <a:r>
              <a:rPr lang="hu-HU" sz="4400" b="1" dirty="0" smtClean="0">
                <a:solidFill>
                  <a:srgbClr val="C00000"/>
                </a:solidFill>
              </a:rPr>
              <a:t>:</a:t>
            </a:r>
          </a:p>
          <a:p>
            <a:r>
              <a:rPr lang="hu-HU" sz="4400" b="1" i="1" dirty="0" err="1" smtClean="0">
                <a:solidFill>
                  <a:srgbClr val="C00000"/>
                </a:solidFill>
              </a:rPr>
              <a:t>Schach</a:t>
            </a:r>
            <a:r>
              <a:rPr lang="hu-HU" sz="4400" b="1" i="1" dirty="0" smtClean="0">
                <a:solidFill>
                  <a:srgbClr val="C00000"/>
                </a:solidFill>
              </a:rPr>
              <a:t> von </a:t>
            </a:r>
            <a:r>
              <a:rPr lang="hu-HU" sz="4400" b="1" i="1" dirty="0" err="1" smtClean="0">
                <a:solidFill>
                  <a:srgbClr val="C00000"/>
                </a:solidFill>
              </a:rPr>
              <a:t>Wuthenow</a:t>
            </a:r>
            <a:endParaRPr lang="hu-HU" sz="4400" b="1" i="1" dirty="0" smtClean="0">
              <a:solidFill>
                <a:srgbClr val="C00000"/>
              </a:solidFill>
            </a:endParaRPr>
          </a:p>
          <a:p>
            <a:r>
              <a:rPr lang="hu-HU" sz="3600" b="1" i="1" dirty="0" err="1" smtClean="0"/>
              <a:t>Fallstudie</a:t>
            </a:r>
            <a:endParaRPr lang="hu-HU" sz="3600" b="1" i="1"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730492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07213" y="992007"/>
            <a:ext cx="10515600" cy="1603160"/>
          </a:xfrm>
        </p:spPr>
        <p:txBody>
          <a:bodyPr>
            <a:normAutofit/>
          </a:bodyPr>
          <a:lstStyle/>
          <a:p>
            <a:pPr algn="ctr"/>
            <a:r>
              <a:rPr lang="hu-HU" sz="3200" b="1" dirty="0" smtClean="0"/>
              <a:t>Theodor </a:t>
            </a:r>
            <a:r>
              <a:rPr lang="hu-HU" sz="3200" b="1" dirty="0" err="1" smtClean="0"/>
              <a:t>Fontane</a:t>
            </a:r>
            <a:r>
              <a:rPr lang="hu-HU" sz="3200" dirty="0"/>
              <a:t/>
            </a:r>
            <a:br>
              <a:rPr lang="hu-HU" sz="3200" dirty="0"/>
            </a:br>
            <a:r>
              <a:rPr lang="hu-HU" sz="2400" dirty="0" smtClean="0"/>
              <a:t>(1819, </a:t>
            </a:r>
            <a:r>
              <a:rPr lang="hu-HU" sz="2400" dirty="0" err="1" smtClean="0"/>
              <a:t>Neuruppin</a:t>
            </a:r>
            <a:r>
              <a:rPr lang="hu-HU" sz="2400" dirty="0" smtClean="0"/>
              <a:t>–1898, Berlin)</a:t>
            </a:r>
            <a:r>
              <a:rPr lang="hu-HU" sz="2400" smtClean="0"/>
              <a:t/>
            </a:r>
            <a:br>
              <a:rPr lang="hu-HU" sz="2400" smtClean="0"/>
            </a:br>
            <a:r>
              <a:rPr lang="hu-HU" sz="2800" smtClean="0"/>
              <a:t>              </a:t>
            </a:r>
            <a:r>
              <a:rPr lang="hu-HU" sz="2800" dirty="0" smtClean="0"/>
              <a:t>	</a:t>
            </a:r>
            <a:r>
              <a:rPr lang="hu-HU" sz="2400" dirty="0" smtClean="0"/>
              <a:t>1860                                  1883 (</a:t>
            </a:r>
            <a:r>
              <a:rPr lang="hu-HU" sz="2400" dirty="0" err="1" smtClean="0"/>
              <a:t>Ölgemälde</a:t>
            </a:r>
            <a:r>
              <a:rPr lang="hu-HU" sz="2400" dirty="0" smtClean="0"/>
              <a:t> v. Carl </a:t>
            </a:r>
            <a:r>
              <a:rPr lang="hu-HU" sz="2400" dirty="0" err="1" smtClean="0"/>
              <a:t>Breitbach</a:t>
            </a:r>
            <a:r>
              <a:rPr lang="hu-HU" sz="2800" dirty="0" smtClean="0"/>
              <a:t>)</a:t>
            </a:r>
            <a:endParaRPr lang="hu-HU" sz="2800" dirty="0"/>
          </a:p>
        </p:txBody>
      </p:sp>
      <p:pic>
        <p:nvPicPr>
          <p:cNvPr id="6" name="Tartalom helye 5"/>
          <p:cNvPicPr>
            <a:picLocks noGrp="1" noChangeAspect="1"/>
          </p:cNvPicPr>
          <p:nvPr>
            <p:ph sz="half" idx="1"/>
          </p:nvPr>
        </p:nvPicPr>
        <p:blipFill>
          <a:blip r:embed="rId2"/>
          <a:stretch>
            <a:fillRect/>
          </a:stretch>
        </p:blipFill>
        <p:spPr>
          <a:xfrm>
            <a:off x="1363746" y="2379476"/>
            <a:ext cx="3973824" cy="4351338"/>
          </a:xfrm>
          <a:prstGeom prst="rect">
            <a:avLst/>
          </a:prstGeom>
        </p:spPr>
      </p:pic>
      <p:pic>
        <p:nvPicPr>
          <p:cNvPr id="7" name="Tartalom helye 6"/>
          <p:cNvPicPr>
            <a:picLocks noGrp="1" noChangeAspect="1"/>
          </p:cNvPicPr>
          <p:nvPr>
            <p:ph sz="half" idx="2"/>
          </p:nvPr>
        </p:nvPicPr>
        <p:blipFill>
          <a:blip r:embed="rId3"/>
          <a:stretch>
            <a:fillRect/>
          </a:stretch>
        </p:blipFill>
        <p:spPr>
          <a:xfrm>
            <a:off x="6971443" y="2379476"/>
            <a:ext cx="3463751" cy="4351338"/>
          </a:xfrm>
          <a:prstGeom prst="rect">
            <a:avLst/>
          </a:prstGeom>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11524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72705" y="1181099"/>
            <a:ext cx="10515600" cy="1325563"/>
          </a:xfrm>
        </p:spPr>
        <p:txBody>
          <a:bodyPr>
            <a:normAutofit/>
          </a:bodyPr>
          <a:lstStyle/>
          <a:p>
            <a:pPr algn="ctr"/>
            <a:r>
              <a:rPr lang="hu-HU" sz="3600" b="1" dirty="0" smtClean="0"/>
              <a:t>Theodor </a:t>
            </a:r>
            <a:r>
              <a:rPr lang="hu-HU" sz="3600" b="1" dirty="0" err="1" smtClean="0"/>
              <a:t>Fontane</a:t>
            </a:r>
            <a:r>
              <a:rPr lang="hu-HU" sz="3600" b="1" dirty="0" smtClean="0"/>
              <a:t> – </a:t>
            </a:r>
            <a:r>
              <a:rPr lang="hu-HU" sz="3600" b="1" dirty="0" err="1" smtClean="0"/>
              <a:t>bedeutendster</a:t>
            </a:r>
            <a:r>
              <a:rPr lang="hu-HU" sz="3600" b="1" dirty="0" smtClean="0"/>
              <a:t> </a:t>
            </a:r>
            <a:r>
              <a:rPr lang="hu-HU" sz="3600" b="1" dirty="0" err="1" smtClean="0"/>
              <a:t>Vertreter</a:t>
            </a:r>
            <a:r>
              <a:rPr lang="hu-HU" sz="3600" b="1" dirty="0" smtClean="0"/>
              <a:t> des </a:t>
            </a:r>
            <a:r>
              <a:rPr lang="hu-HU" sz="3600" b="1" dirty="0" err="1" smtClean="0"/>
              <a:t>deutschen</a:t>
            </a:r>
            <a:r>
              <a:rPr lang="hu-HU" sz="3600" b="1" dirty="0" smtClean="0"/>
              <a:t> </a:t>
            </a:r>
            <a:r>
              <a:rPr lang="hu-HU" sz="3600" b="1" dirty="0" err="1" smtClean="0"/>
              <a:t>Realismus</a:t>
            </a:r>
            <a:endParaRPr lang="hu-HU" sz="3600" b="1" dirty="0"/>
          </a:p>
        </p:txBody>
      </p:sp>
      <p:sp>
        <p:nvSpPr>
          <p:cNvPr id="6" name="Tartalom helye 5"/>
          <p:cNvSpPr>
            <a:spLocks noGrp="1"/>
          </p:cNvSpPr>
          <p:nvPr>
            <p:ph idx="1"/>
          </p:nvPr>
        </p:nvSpPr>
        <p:spPr>
          <a:xfrm>
            <a:off x="872705" y="2506662"/>
            <a:ext cx="10515600" cy="4351338"/>
          </a:xfrm>
        </p:spPr>
        <p:txBody>
          <a:bodyPr>
            <a:normAutofit/>
          </a:bodyPr>
          <a:lstStyle/>
          <a:p>
            <a:pPr algn="ctr"/>
            <a:r>
              <a:rPr lang="hu-HU" sz="2400" dirty="0" err="1" smtClean="0"/>
              <a:t>Fontane</a:t>
            </a:r>
            <a:r>
              <a:rPr lang="hu-HU" sz="2400" dirty="0" smtClean="0"/>
              <a:t> </a:t>
            </a:r>
            <a:r>
              <a:rPr lang="hu-HU" sz="2400" dirty="0" err="1" smtClean="0"/>
              <a:t>stammt</a:t>
            </a:r>
            <a:r>
              <a:rPr lang="hu-HU" sz="2400" dirty="0" smtClean="0"/>
              <a:t> </a:t>
            </a:r>
            <a:r>
              <a:rPr lang="hu-HU" sz="2400" dirty="0" err="1" smtClean="0"/>
              <a:t>aus</a:t>
            </a:r>
            <a:r>
              <a:rPr lang="hu-HU" sz="2400" dirty="0" smtClean="0"/>
              <a:t> </a:t>
            </a:r>
            <a:r>
              <a:rPr lang="hu-HU" sz="2400" dirty="0" err="1" smtClean="0"/>
              <a:t>einer</a:t>
            </a:r>
            <a:r>
              <a:rPr lang="hu-HU" sz="2400" dirty="0" smtClean="0"/>
              <a:t> </a:t>
            </a:r>
            <a:r>
              <a:rPr lang="hu-HU" sz="2400" dirty="0" err="1" smtClean="0"/>
              <a:t>hugenottischen</a:t>
            </a:r>
            <a:r>
              <a:rPr lang="hu-HU" sz="2400" dirty="0" smtClean="0"/>
              <a:t> (</a:t>
            </a:r>
            <a:r>
              <a:rPr lang="hu-HU" sz="2400" dirty="0" err="1" smtClean="0"/>
              <a:t>reformierten</a:t>
            </a:r>
            <a:r>
              <a:rPr lang="hu-HU" sz="2400" dirty="0" smtClean="0"/>
              <a:t>) </a:t>
            </a:r>
            <a:r>
              <a:rPr lang="hu-HU" sz="2400" dirty="0" err="1" smtClean="0"/>
              <a:t>Familie</a:t>
            </a:r>
            <a:r>
              <a:rPr lang="hu-HU" sz="2400" dirty="0" smtClean="0"/>
              <a:t>, </a:t>
            </a:r>
            <a:r>
              <a:rPr lang="hu-HU" sz="2400" dirty="0" err="1" smtClean="0"/>
              <a:t>sein</a:t>
            </a:r>
            <a:r>
              <a:rPr lang="hu-HU" sz="2400" dirty="0" smtClean="0"/>
              <a:t> </a:t>
            </a:r>
            <a:r>
              <a:rPr lang="hu-HU" sz="2400" dirty="0" err="1" smtClean="0"/>
              <a:t>Vater</a:t>
            </a:r>
            <a:r>
              <a:rPr lang="hu-HU" sz="2400" dirty="0" smtClean="0"/>
              <a:t> </a:t>
            </a:r>
            <a:r>
              <a:rPr lang="hu-HU" sz="2400" dirty="0" err="1" smtClean="0"/>
              <a:t>war</a:t>
            </a:r>
            <a:r>
              <a:rPr lang="hu-HU" sz="2400" dirty="0" smtClean="0"/>
              <a:t> </a:t>
            </a:r>
            <a:r>
              <a:rPr lang="hu-HU" sz="2400" dirty="0" err="1" smtClean="0"/>
              <a:t>Apotheker</a:t>
            </a:r>
            <a:endParaRPr lang="hu-HU" sz="2400" dirty="0" smtClean="0"/>
          </a:p>
          <a:p>
            <a:pPr algn="ctr"/>
            <a:r>
              <a:rPr lang="hu-HU" sz="2400" dirty="0" err="1" smtClean="0"/>
              <a:t>Besuch</a:t>
            </a:r>
            <a:r>
              <a:rPr lang="hu-HU" sz="2400" dirty="0" smtClean="0"/>
              <a:t> </a:t>
            </a:r>
            <a:r>
              <a:rPr lang="hu-HU" sz="2400" dirty="0" err="1" smtClean="0"/>
              <a:t>einer</a:t>
            </a:r>
            <a:r>
              <a:rPr lang="hu-HU" sz="2400" dirty="0" smtClean="0"/>
              <a:t> </a:t>
            </a:r>
            <a:r>
              <a:rPr lang="hu-HU" sz="2400" dirty="0" err="1" smtClean="0"/>
              <a:t>Gewerbeschule</a:t>
            </a:r>
            <a:r>
              <a:rPr lang="hu-HU" sz="2400" dirty="0" smtClean="0"/>
              <a:t>, </a:t>
            </a:r>
            <a:r>
              <a:rPr lang="hu-HU" sz="2400" dirty="0" err="1" smtClean="0"/>
              <a:t>dann</a:t>
            </a:r>
            <a:r>
              <a:rPr lang="hu-HU" sz="2400" dirty="0" smtClean="0"/>
              <a:t> </a:t>
            </a:r>
            <a:r>
              <a:rPr lang="hu-HU" sz="2400" dirty="0" err="1" smtClean="0"/>
              <a:t>Apotheker-Ausbildung</a:t>
            </a:r>
            <a:endParaRPr lang="hu-HU" sz="2400" dirty="0" smtClean="0"/>
          </a:p>
          <a:p>
            <a:pPr algn="ctr"/>
            <a:r>
              <a:rPr lang="hu-HU" sz="2400" dirty="0" smtClean="0"/>
              <a:t>1848 </a:t>
            </a:r>
            <a:r>
              <a:rPr lang="hu-HU" sz="2400" dirty="0" err="1" smtClean="0"/>
              <a:t>Revolutionär</a:t>
            </a:r>
            <a:r>
              <a:rPr lang="hu-HU" sz="2400" dirty="0" smtClean="0"/>
              <a:t> in den </a:t>
            </a:r>
            <a:r>
              <a:rPr lang="hu-HU" sz="2400" dirty="0" err="1" smtClean="0"/>
              <a:t>Barrikadenkämpfen</a:t>
            </a:r>
            <a:r>
              <a:rPr lang="hu-HU" sz="2400" dirty="0" smtClean="0"/>
              <a:t> (18. </a:t>
            </a:r>
            <a:r>
              <a:rPr lang="hu-HU" sz="2400" dirty="0" err="1" smtClean="0"/>
              <a:t>März</a:t>
            </a:r>
            <a:r>
              <a:rPr lang="hu-HU" sz="2400" dirty="0" smtClean="0"/>
              <a:t> 1848, Berlin, </a:t>
            </a:r>
            <a:r>
              <a:rPr lang="hu-HU" sz="2400" dirty="0" err="1" smtClean="0"/>
              <a:t>Schlossplatz</a:t>
            </a:r>
            <a:r>
              <a:rPr lang="hu-HU" sz="2400" dirty="0" smtClean="0"/>
              <a:t>, </a:t>
            </a:r>
            <a:r>
              <a:rPr lang="hu-HU" sz="2400" dirty="0" err="1" smtClean="0"/>
              <a:t>Opfer</a:t>
            </a:r>
            <a:r>
              <a:rPr lang="hu-HU" sz="2400" dirty="0" smtClean="0"/>
              <a:t>: 50 </a:t>
            </a:r>
            <a:r>
              <a:rPr lang="hu-HU" sz="2400" dirty="0" err="1" smtClean="0"/>
              <a:t>Soldaten</a:t>
            </a:r>
            <a:r>
              <a:rPr lang="hu-HU" sz="2400" dirty="0" smtClean="0"/>
              <a:t> </a:t>
            </a:r>
            <a:r>
              <a:rPr lang="hu-HU" sz="2400" dirty="0" err="1" smtClean="0"/>
              <a:t>ca</a:t>
            </a:r>
            <a:r>
              <a:rPr lang="hu-HU" sz="2400" dirty="0" smtClean="0"/>
              <a:t>. 200 </a:t>
            </a:r>
            <a:r>
              <a:rPr lang="hu-HU" sz="2400" dirty="0" err="1" smtClean="0"/>
              <a:t>Zivilisten</a:t>
            </a:r>
            <a:r>
              <a:rPr lang="hu-HU" sz="2400" dirty="0" smtClean="0"/>
              <a:t>)</a:t>
            </a:r>
          </a:p>
          <a:p>
            <a:pPr algn="ctr"/>
            <a:r>
              <a:rPr lang="hu-HU" sz="2400" dirty="0" err="1" smtClean="0"/>
              <a:t>Im</a:t>
            </a:r>
            <a:r>
              <a:rPr lang="hu-HU" sz="2400" dirty="0" smtClean="0"/>
              <a:t> </a:t>
            </a:r>
            <a:r>
              <a:rPr lang="hu-HU" sz="2400" dirty="0" err="1" smtClean="0"/>
              <a:t>Krankenhaus</a:t>
            </a:r>
            <a:r>
              <a:rPr lang="hu-HU" sz="2400" dirty="0" smtClean="0"/>
              <a:t> </a:t>
            </a:r>
            <a:r>
              <a:rPr lang="hu-HU" sz="2400" dirty="0" err="1" smtClean="0"/>
              <a:t>Bethanien</a:t>
            </a:r>
            <a:r>
              <a:rPr lang="hu-HU" sz="2400" dirty="0" smtClean="0"/>
              <a:t> (Berlin) </a:t>
            </a:r>
            <a:r>
              <a:rPr lang="hu-HU" sz="2400" dirty="0" err="1" smtClean="0"/>
              <a:t>bildet</a:t>
            </a:r>
            <a:r>
              <a:rPr lang="hu-HU" sz="2400" dirty="0" smtClean="0"/>
              <a:t> </a:t>
            </a:r>
            <a:r>
              <a:rPr lang="hu-HU" sz="2400" dirty="0" err="1" smtClean="0"/>
              <a:t>er</a:t>
            </a:r>
            <a:r>
              <a:rPr lang="hu-HU" sz="2400" dirty="0" smtClean="0"/>
              <a:t> </a:t>
            </a:r>
            <a:r>
              <a:rPr lang="hu-HU" sz="2400" dirty="0" err="1" smtClean="0"/>
              <a:t>Diakonissinnen</a:t>
            </a:r>
            <a:r>
              <a:rPr lang="hu-HU" sz="2400" dirty="0" smtClean="0"/>
              <a:t> </a:t>
            </a:r>
            <a:r>
              <a:rPr lang="hu-HU" sz="2400" dirty="0" err="1" smtClean="0"/>
              <a:t>aus</a:t>
            </a:r>
            <a:endParaRPr lang="hu-HU" sz="2400" dirty="0" smtClean="0"/>
          </a:p>
          <a:p>
            <a:pPr algn="ctr"/>
            <a:r>
              <a:rPr lang="hu-HU" sz="2400" dirty="0" smtClean="0"/>
              <a:t>Ab 1849 </a:t>
            </a:r>
            <a:r>
              <a:rPr lang="hu-HU" sz="2400" dirty="0" err="1" smtClean="0"/>
              <a:t>freier</a:t>
            </a:r>
            <a:r>
              <a:rPr lang="hu-HU" sz="2400" dirty="0" smtClean="0"/>
              <a:t> </a:t>
            </a:r>
            <a:r>
              <a:rPr lang="hu-HU" sz="2400" dirty="0" err="1" smtClean="0"/>
              <a:t>Schriftsteller</a:t>
            </a:r>
            <a:r>
              <a:rPr lang="hu-HU" sz="2400" dirty="0" smtClean="0"/>
              <a:t> – </a:t>
            </a:r>
            <a:r>
              <a:rPr lang="hu-HU" sz="2400" dirty="0" err="1" smtClean="0"/>
              <a:t>als</a:t>
            </a:r>
            <a:r>
              <a:rPr lang="hu-HU" sz="2400" dirty="0" smtClean="0"/>
              <a:t> </a:t>
            </a:r>
            <a:r>
              <a:rPr lang="hu-HU" sz="2400" dirty="0" err="1" smtClean="0"/>
              <a:t>Angestellter</a:t>
            </a:r>
            <a:r>
              <a:rPr lang="hu-HU" sz="2400" dirty="0" smtClean="0"/>
              <a:t> der </a:t>
            </a:r>
            <a:r>
              <a:rPr lang="de-DE" sz="2400" i="1" dirty="0" err="1" smtClean="0"/>
              <a:t>Centralstelle</a:t>
            </a:r>
            <a:r>
              <a:rPr lang="de-DE" sz="2400" i="1" dirty="0" smtClean="0"/>
              <a:t> </a:t>
            </a:r>
            <a:r>
              <a:rPr lang="de-DE" sz="2400" i="1" dirty="0"/>
              <a:t>für </a:t>
            </a:r>
            <a:r>
              <a:rPr lang="de-DE" sz="2400" i="1" dirty="0" err="1"/>
              <a:t>Preßangelegenheiten</a:t>
            </a:r>
            <a:r>
              <a:rPr lang="de-DE" sz="2400" dirty="0"/>
              <a:t> </a:t>
            </a:r>
            <a:r>
              <a:rPr lang="de-DE" sz="2400" dirty="0" smtClean="0"/>
              <a:t>Reisen </a:t>
            </a:r>
            <a:r>
              <a:rPr lang="de-DE" sz="2400" dirty="0"/>
              <a:t>nach London (1852</a:t>
            </a:r>
            <a:r>
              <a:rPr lang="de-DE" sz="2400" dirty="0" smtClean="0"/>
              <a:t>)</a:t>
            </a:r>
            <a:r>
              <a:rPr lang="hu-HU" sz="2400" dirty="0" smtClean="0"/>
              <a:t>, </a:t>
            </a:r>
            <a:r>
              <a:rPr lang="hu-HU" sz="2400" dirty="0" err="1" smtClean="0"/>
              <a:t>er</a:t>
            </a:r>
            <a:r>
              <a:rPr lang="de-DE" sz="2400" dirty="0" smtClean="0"/>
              <a:t> </a:t>
            </a:r>
            <a:r>
              <a:rPr lang="de-DE" sz="2400" dirty="0"/>
              <a:t>lebte </a:t>
            </a:r>
            <a:r>
              <a:rPr lang="de-DE" sz="2400" dirty="0" smtClean="0"/>
              <a:t>dort 1855</a:t>
            </a:r>
            <a:r>
              <a:rPr lang="hu-HU" sz="2400" dirty="0"/>
              <a:t>–</a:t>
            </a:r>
            <a:r>
              <a:rPr lang="de-DE" sz="2400" dirty="0" smtClean="0"/>
              <a:t>1859</a:t>
            </a:r>
            <a:endParaRPr lang="hu-HU" sz="2400" dirty="0" smtClean="0"/>
          </a:p>
          <a:p>
            <a:pPr algn="ctr"/>
            <a:r>
              <a:rPr lang="hu-HU" sz="2400" dirty="0" err="1" smtClean="0"/>
              <a:t>Fontane</a:t>
            </a:r>
            <a:r>
              <a:rPr lang="hu-HU" sz="2400" dirty="0" smtClean="0"/>
              <a:t> </a:t>
            </a:r>
            <a:r>
              <a:rPr lang="hu-HU" sz="2400" dirty="0" err="1" smtClean="0"/>
              <a:t>widmet</a:t>
            </a:r>
            <a:r>
              <a:rPr lang="hu-HU" sz="2400" dirty="0" smtClean="0"/>
              <a:t> </a:t>
            </a:r>
            <a:r>
              <a:rPr lang="hu-HU" sz="2400" dirty="0" err="1" smtClean="0"/>
              <a:t>sich</a:t>
            </a:r>
            <a:r>
              <a:rPr lang="hu-HU" sz="2400" dirty="0" smtClean="0"/>
              <a:t> der </a:t>
            </a:r>
            <a:r>
              <a:rPr lang="hu-HU" sz="2400" dirty="0" err="1" smtClean="0"/>
              <a:t>Reiseliteratur</a:t>
            </a:r>
            <a:r>
              <a:rPr lang="hu-HU" sz="2400" dirty="0" smtClean="0"/>
              <a:t> (</a:t>
            </a:r>
            <a:r>
              <a:rPr lang="hu-HU" sz="2400" i="1" dirty="0" err="1" smtClean="0"/>
              <a:t>Wanderungen</a:t>
            </a:r>
            <a:r>
              <a:rPr lang="hu-HU" sz="2400" i="1" dirty="0" smtClean="0"/>
              <a:t> </a:t>
            </a:r>
            <a:r>
              <a:rPr lang="hu-HU" sz="2400" i="1" dirty="0" err="1" smtClean="0"/>
              <a:t>durch</a:t>
            </a:r>
            <a:r>
              <a:rPr lang="hu-HU" sz="2400" i="1" dirty="0" smtClean="0"/>
              <a:t> die Mark Brandenburg, 1862-1889</a:t>
            </a:r>
            <a:r>
              <a:rPr lang="hu-HU" sz="2400" dirty="0" smtClean="0"/>
              <a:t>)</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003728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43310" y="1434799"/>
            <a:ext cx="10515600" cy="726557"/>
          </a:xfrm>
        </p:spPr>
        <p:txBody>
          <a:bodyPr>
            <a:normAutofit/>
          </a:bodyPr>
          <a:lstStyle/>
          <a:p>
            <a:pPr algn="ctr"/>
            <a:r>
              <a:rPr lang="hu-HU" sz="3600" b="1" dirty="0" err="1" smtClean="0"/>
              <a:t>Fontane</a:t>
            </a:r>
            <a:endParaRPr lang="hu-HU" sz="3600" b="1" dirty="0"/>
          </a:p>
        </p:txBody>
      </p:sp>
      <p:sp>
        <p:nvSpPr>
          <p:cNvPr id="3" name="Tartalom helye 2"/>
          <p:cNvSpPr>
            <a:spLocks noGrp="1"/>
          </p:cNvSpPr>
          <p:nvPr>
            <p:ph idx="1"/>
          </p:nvPr>
        </p:nvSpPr>
        <p:spPr>
          <a:xfrm>
            <a:off x="743310" y="2044636"/>
            <a:ext cx="10515600" cy="4917330"/>
          </a:xfrm>
        </p:spPr>
        <p:txBody>
          <a:bodyPr>
            <a:normAutofit/>
          </a:bodyPr>
          <a:lstStyle/>
          <a:p>
            <a:endParaRPr lang="hu-HU" dirty="0" smtClean="0"/>
          </a:p>
          <a:p>
            <a:pPr algn="ctr"/>
            <a:r>
              <a:rPr lang="hu-HU" sz="2400" dirty="0"/>
              <a:t>1851-1870: </a:t>
            </a:r>
            <a:r>
              <a:rPr lang="hu-HU" sz="2400" dirty="0" err="1"/>
              <a:t>Redakteur</a:t>
            </a:r>
            <a:r>
              <a:rPr lang="hu-HU" sz="2400" dirty="0"/>
              <a:t> </a:t>
            </a:r>
            <a:r>
              <a:rPr lang="de-DE" sz="2400" dirty="0"/>
              <a:t>der konservativ-reaktionären, pietistisch orientierten </a:t>
            </a:r>
            <a:r>
              <a:rPr lang="de-DE" sz="2400" i="1" dirty="0"/>
              <a:t>Neuen Preußischen (Kreuz-)Zeitung</a:t>
            </a:r>
            <a:r>
              <a:rPr lang="de-DE" sz="2400" dirty="0"/>
              <a:t>, zu deren Gründungskomitee unter anderem Otto von Bismarck </a:t>
            </a:r>
            <a:r>
              <a:rPr lang="de-DE" sz="2400" dirty="0" smtClean="0"/>
              <a:t>gehört</a:t>
            </a:r>
            <a:r>
              <a:rPr lang="hu-HU" sz="2400" dirty="0" smtClean="0"/>
              <a:t>e</a:t>
            </a:r>
            <a:r>
              <a:rPr lang="de-DE" sz="2400" dirty="0" smtClean="0"/>
              <a:t>.</a:t>
            </a:r>
            <a:endParaRPr lang="hu-HU" sz="2400" dirty="0" smtClean="0"/>
          </a:p>
          <a:p>
            <a:pPr algn="ctr"/>
            <a:r>
              <a:rPr lang="hu-HU" sz="2400" dirty="0" smtClean="0"/>
              <a:t>1870: </a:t>
            </a:r>
            <a:r>
              <a:rPr lang="hu-HU" sz="2400" dirty="0" err="1" smtClean="0"/>
              <a:t>unter</a:t>
            </a:r>
            <a:r>
              <a:rPr lang="hu-HU" sz="2400" dirty="0" smtClean="0"/>
              <a:t> </a:t>
            </a:r>
            <a:r>
              <a:rPr lang="hu-HU" sz="2400" dirty="0" err="1" smtClean="0"/>
              <a:t>falschem</a:t>
            </a:r>
            <a:r>
              <a:rPr lang="hu-HU" sz="2400" dirty="0" smtClean="0"/>
              <a:t> </a:t>
            </a:r>
            <a:r>
              <a:rPr lang="hu-HU" sz="2400" dirty="0" err="1" smtClean="0"/>
              <a:t>Verdacht</a:t>
            </a:r>
            <a:r>
              <a:rPr lang="hu-HU" sz="2400" dirty="0" smtClean="0"/>
              <a:t> </a:t>
            </a:r>
            <a:r>
              <a:rPr lang="hu-HU" sz="2400" dirty="0" err="1" smtClean="0"/>
              <a:t>als</a:t>
            </a:r>
            <a:r>
              <a:rPr lang="hu-HU" sz="2400" dirty="0" smtClean="0"/>
              <a:t> Spion in Paris </a:t>
            </a:r>
            <a:r>
              <a:rPr lang="hu-HU" sz="2400" dirty="0" err="1" smtClean="0"/>
              <a:t>verhaftet</a:t>
            </a:r>
            <a:r>
              <a:rPr lang="hu-HU" sz="2400" dirty="0" smtClean="0"/>
              <a:t> (</a:t>
            </a:r>
            <a:r>
              <a:rPr lang="hu-HU" sz="2400" dirty="0" err="1" smtClean="0"/>
              <a:t>wor</a:t>
            </a:r>
            <a:r>
              <a:rPr lang="hu-HU" sz="2400" dirty="0" smtClean="0"/>
              <a:t> </a:t>
            </a:r>
            <a:r>
              <a:rPr lang="hu-HU" sz="2400" dirty="0" err="1" smtClean="0"/>
              <a:t>er</a:t>
            </a:r>
            <a:r>
              <a:rPr lang="hu-HU" sz="2400" dirty="0" smtClean="0"/>
              <a:t> </a:t>
            </a:r>
            <a:r>
              <a:rPr lang="hu-HU" sz="2400" dirty="0" err="1" smtClean="0"/>
              <a:t>auf</a:t>
            </a:r>
            <a:r>
              <a:rPr lang="hu-HU" sz="2400" dirty="0" smtClean="0"/>
              <a:t> </a:t>
            </a:r>
            <a:r>
              <a:rPr lang="hu-HU" sz="2400" dirty="0" err="1" smtClean="0"/>
              <a:t>Urlaub</a:t>
            </a:r>
            <a:r>
              <a:rPr lang="hu-HU" sz="2400" dirty="0" smtClean="0"/>
              <a:t> den </a:t>
            </a:r>
            <a:r>
              <a:rPr lang="hu-HU" sz="2400" i="1" dirty="0" err="1" smtClean="0"/>
              <a:t>Deutsch-Französischen</a:t>
            </a:r>
            <a:r>
              <a:rPr lang="hu-HU" sz="2400" i="1" dirty="0" smtClean="0"/>
              <a:t> </a:t>
            </a:r>
            <a:r>
              <a:rPr lang="hu-HU" sz="2400" i="1" dirty="0" err="1" smtClean="0"/>
              <a:t>Krieg</a:t>
            </a:r>
            <a:r>
              <a:rPr lang="hu-HU" sz="2400" dirty="0" smtClean="0"/>
              <a:t> </a:t>
            </a:r>
            <a:r>
              <a:rPr lang="hu-HU" sz="2400" dirty="0" err="1" smtClean="0"/>
              <a:t>beobachtet</a:t>
            </a:r>
            <a:r>
              <a:rPr lang="hu-HU" sz="2400" dirty="0" smtClean="0"/>
              <a:t>) – nach </a:t>
            </a:r>
            <a:r>
              <a:rPr lang="hu-HU" sz="2400" dirty="0" err="1" smtClean="0"/>
              <a:t>Bismarcks</a:t>
            </a:r>
            <a:r>
              <a:rPr lang="hu-HU" sz="2400" dirty="0" smtClean="0"/>
              <a:t> </a:t>
            </a:r>
            <a:r>
              <a:rPr lang="hu-HU" sz="2400" dirty="0" err="1" smtClean="0"/>
              <a:t>Intervention</a:t>
            </a:r>
            <a:r>
              <a:rPr lang="hu-HU" sz="2400" dirty="0" smtClean="0"/>
              <a:t> </a:t>
            </a:r>
            <a:r>
              <a:rPr lang="hu-HU" sz="2400" dirty="0" err="1" smtClean="0"/>
              <a:t>wird</a:t>
            </a:r>
            <a:r>
              <a:rPr lang="hu-HU" sz="2400" dirty="0" smtClean="0"/>
              <a:t> </a:t>
            </a:r>
            <a:r>
              <a:rPr lang="hu-HU" sz="2400" dirty="0" err="1" smtClean="0"/>
              <a:t>er</a:t>
            </a:r>
            <a:r>
              <a:rPr lang="hu-HU" sz="2400" dirty="0" smtClean="0"/>
              <a:t> </a:t>
            </a:r>
            <a:r>
              <a:rPr lang="hu-HU" sz="2400" dirty="0" err="1" smtClean="0"/>
              <a:t>freigelassen</a:t>
            </a:r>
            <a:endParaRPr lang="hu-HU" sz="2400" dirty="0" smtClean="0"/>
          </a:p>
          <a:p>
            <a:pPr algn="ctr"/>
            <a:r>
              <a:rPr lang="de-DE" sz="2400" dirty="0"/>
              <a:t>1898 </a:t>
            </a:r>
            <a:r>
              <a:rPr lang="hu-HU" sz="2400" dirty="0" err="1" smtClean="0"/>
              <a:t>stirbt</a:t>
            </a:r>
            <a:r>
              <a:rPr lang="hu-HU" sz="2400" dirty="0" smtClean="0"/>
              <a:t> </a:t>
            </a:r>
            <a:r>
              <a:rPr lang="hu-HU" sz="2400" dirty="0" err="1" smtClean="0"/>
              <a:t>Fontane</a:t>
            </a:r>
            <a:r>
              <a:rPr lang="hu-HU" sz="2400" dirty="0" smtClean="0"/>
              <a:t> </a:t>
            </a:r>
            <a:r>
              <a:rPr lang="de-DE" sz="2400" dirty="0" smtClean="0"/>
              <a:t>in </a:t>
            </a:r>
            <a:r>
              <a:rPr lang="de-DE" sz="2400" dirty="0"/>
              <a:t>Berlin. Als Mitglied der </a:t>
            </a:r>
            <a:r>
              <a:rPr lang="de-DE" sz="2400" i="1" dirty="0"/>
              <a:t>Französisch-Reformierten Gemeinde</a:t>
            </a:r>
            <a:r>
              <a:rPr lang="de-DE" sz="2400" dirty="0"/>
              <a:t> </a:t>
            </a:r>
            <a:r>
              <a:rPr lang="hu-HU" sz="2400" dirty="0" err="1" smtClean="0"/>
              <a:t>wird</a:t>
            </a:r>
            <a:r>
              <a:rPr lang="de-DE" sz="2400" dirty="0" smtClean="0"/>
              <a:t> </a:t>
            </a:r>
            <a:r>
              <a:rPr lang="de-DE" sz="2400" dirty="0"/>
              <a:t>er auf deren Friedhof II in Berlin-Mitte beerdigt. </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641918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9573" y="1046162"/>
            <a:ext cx="10515600" cy="1325563"/>
          </a:xfrm>
        </p:spPr>
        <p:txBody>
          <a:bodyPr>
            <a:normAutofit/>
          </a:bodyPr>
          <a:lstStyle/>
          <a:p>
            <a:pPr algn="ctr"/>
            <a:r>
              <a:rPr lang="hu-HU" sz="3600" b="1" dirty="0" err="1" smtClean="0"/>
              <a:t>Fontanes</a:t>
            </a:r>
            <a:r>
              <a:rPr lang="hu-HU" sz="3600" b="1" dirty="0" smtClean="0"/>
              <a:t> </a:t>
            </a:r>
            <a:r>
              <a:rPr lang="hu-HU" sz="3600" b="1" dirty="0" err="1" smtClean="0"/>
              <a:t>Werk</a:t>
            </a:r>
            <a:endParaRPr lang="hu-HU" sz="3600" b="1" dirty="0"/>
          </a:p>
        </p:txBody>
      </p:sp>
      <p:sp>
        <p:nvSpPr>
          <p:cNvPr id="3" name="Tartalom helye 2"/>
          <p:cNvSpPr>
            <a:spLocks noGrp="1"/>
          </p:cNvSpPr>
          <p:nvPr>
            <p:ph idx="1"/>
          </p:nvPr>
        </p:nvSpPr>
        <p:spPr>
          <a:xfrm>
            <a:off x="829573" y="2506662"/>
            <a:ext cx="10515600" cy="4351338"/>
          </a:xfrm>
        </p:spPr>
        <p:txBody>
          <a:bodyPr>
            <a:normAutofit/>
          </a:bodyPr>
          <a:lstStyle/>
          <a:p>
            <a:pPr marL="0" indent="0">
              <a:buNone/>
            </a:pPr>
            <a:r>
              <a:rPr lang="de-DE" sz="2400" dirty="0"/>
              <a:t>Zeuge des </a:t>
            </a:r>
            <a:r>
              <a:rPr lang="de-DE" sz="2400" dirty="0" err="1" smtClean="0"/>
              <a:t>Jh</a:t>
            </a:r>
            <a:r>
              <a:rPr lang="hu-HU" sz="2400" dirty="0" smtClean="0"/>
              <a:t>r</a:t>
            </a:r>
            <a:r>
              <a:rPr lang="de-DE" sz="2400" dirty="0" smtClean="0"/>
              <a:t>s</a:t>
            </a:r>
            <a:r>
              <a:rPr lang="de-DE" sz="2400" dirty="0"/>
              <a:t>., Chronist und wesentlicher Mitgestalter der realistischen Epoche. Mit 60 Jahren fängt er an Romane zu schreiben, und er schreibt bis zu seinem Tode 17 Romane und zahlreiche Erzählungen. Mit der Unterscheidung von „</a:t>
            </a:r>
            <a:r>
              <a:rPr lang="de-DE" sz="2400" b="1" dirty="0"/>
              <a:t>Einheitsroman</a:t>
            </a:r>
            <a:r>
              <a:rPr lang="de-DE" sz="2400" dirty="0"/>
              <a:t>“ (Gesellschaftsroman) und „</a:t>
            </a:r>
            <a:r>
              <a:rPr lang="de-DE" sz="2400" b="1" dirty="0"/>
              <a:t>Vielheitsroman</a:t>
            </a:r>
            <a:r>
              <a:rPr lang="de-DE" sz="2400" dirty="0"/>
              <a:t>“ (Entwicklungsroman) stellt er den Gesellschaftsroman dem Entwicklungsroman gleichberechtigt an die Seite. </a:t>
            </a:r>
            <a:r>
              <a:rPr lang="de-DE" sz="2400" b="1" dirty="0"/>
              <a:t>Auch wenn in den meisten Romanen von Fontane, bereits durch den Titel angekündigt, Einzelpersonen im Zentrum stehen, kennzeichnet das nicht den Weg zurück zum Entwicklungsroman, sondern nach vorne zu einer neuen Form des Gesellschaftsromans, in dem sich in der Individualität des Helden das Typische entfaltet und das „Nebeneinander“ sich in der Polyperspektivität gesprächsweise vorgeführter Ansichten verwirklicht</a:t>
            </a:r>
            <a:r>
              <a:rPr lang="de-DE" sz="2400" b="1" dirty="0" smtClean="0"/>
              <a:t>.</a:t>
            </a:r>
            <a:r>
              <a:rPr lang="hu-HU" sz="2400" b="1" dirty="0" smtClean="0"/>
              <a:t> </a:t>
            </a:r>
            <a:r>
              <a:rPr lang="hu-HU" sz="1600" dirty="0" smtClean="0"/>
              <a:t>(</a:t>
            </a:r>
            <a:r>
              <a:rPr lang="hu-HU" sz="1600" dirty="0" err="1" smtClean="0"/>
              <a:t>vgl</a:t>
            </a:r>
            <a:r>
              <a:rPr lang="hu-HU" sz="1600" dirty="0" smtClean="0"/>
              <a:t>. </a:t>
            </a:r>
            <a:r>
              <a:rPr lang="hu-HU" sz="1600" dirty="0" err="1" smtClean="0"/>
              <a:t>Schlaglichter</a:t>
            </a:r>
            <a:r>
              <a:rPr lang="hu-HU" sz="1600" dirty="0" smtClean="0"/>
              <a:t>)</a:t>
            </a:r>
            <a:endParaRPr lang="hu-HU" b="1"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25867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60562" y="1201888"/>
            <a:ext cx="10515600" cy="1325563"/>
          </a:xfrm>
        </p:spPr>
        <p:txBody>
          <a:bodyPr>
            <a:normAutofit/>
          </a:bodyPr>
          <a:lstStyle/>
          <a:p>
            <a:pPr algn="ctr"/>
            <a:r>
              <a:rPr lang="hu-HU" sz="3600" b="1" dirty="0" err="1" smtClean="0"/>
              <a:t>Fontane</a:t>
            </a:r>
            <a:r>
              <a:rPr lang="hu-HU" sz="3600" b="1" dirty="0" smtClean="0"/>
              <a:t> und die </a:t>
            </a:r>
            <a:r>
              <a:rPr lang="hu-HU" sz="3600" b="1" dirty="0" err="1" smtClean="0"/>
              <a:t>Realismus-Debatte</a:t>
            </a:r>
            <a:endParaRPr lang="hu-HU" sz="3600" b="1" dirty="0"/>
          </a:p>
        </p:txBody>
      </p:sp>
      <p:sp>
        <p:nvSpPr>
          <p:cNvPr id="3" name="Tartalom helye 2"/>
          <p:cNvSpPr>
            <a:spLocks noGrp="1"/>
          </p:cNvSpPr>
          <p:nvPr>
            <p:ph idx="1"/>
          </p:nvPr>
        </p:nvSpPr>
        <p:spPr>
          <a:xfrm>
            <a:off x="760562" y="3108678"/>
            <a:ext cx="10515600" cy="3620375"/>
          </a:xfrm>
        </p:spPr>
        <p:txBody>
          <a:bodyPr/>
          <a:lstStyle/>
          <a:p>
            <a:pPr marL="0" indent="0" algn="ctr">
              <a:buNone/>
            </a:pPr>
            <a:r>
              <a:rPr lang="de-DE" sz="2400" dirty="0"/>
              <a:t>In der literarischen Gattungsdebatte antwortet </a:t>
            </a:r>
            <a:r>
              <a:rPr lang="de-DE" sz="2400" u="sng" dirty="0"/>
              <a:t>Theodor Fontane</a:t>
            </a:r>
            <a:r>
              <a:rPr lang="de-DE" sz="2400" dirty="0"/>
              <a:t> auf die Frage </a:t>
            </a:r>
            <a:r>
              <a:rPr lang="de-DE" sz="2400" i="1" dirty="0"/>
              <a:t>Was soll ein Roman</a:t>
            </a:r>
            <a:r>
              <a:rPr lang="de-DE" sz="2400" i="1" dirty="0" smtClean="0"/>
              <a:t>?</a:t>
            </a:r>
            <a:r>
              <a:rPr lang="de-DE" sz="2400" dirty="0" smtClean="0"/>
              <a:t>:</a:t>
            </a:r>
            <a:endParaRPr lang="hu-HU" sz="2400" dirty="0" smtClean="0"/>
          </a:p>
          <a:p>
            <a:pPr marL="0" indent="0">
              <a:buNone/>
            </a:pPr>
            <a:endParaRPr lang="hu-HU" sz="2400" b="1" dirty="0" smtClean="0"/>
          </a:p>
          <a:p>
            <a:pPr marL="0" indent="0" algn="ctr">
              <a:buNone/>
            </a:pPr>
            <a:endParaRPr lang="hu-HU" sz="2400" b="1" dirty="0" smtClean="0"/>
          </a:p>
          <a:p>
            <a:pPr marL="0" indent="0" algn="ctr">
              <a:buNone/>
            </a:pPr>
            <a:r>
              <a:rPr lang="de-DE" sz="2400" b="1" dirty="0" smtClean="0"/>
              <a:t>„</a:t>
            </a:r>
            <a:r>
              <a:rPr lang="de-DE" sz="2400" b="1" i="1" dirty="0"/>
              <a:t>Er soll uns, unter Vermeidung alles Übertriebenen und </a:t>
            </a:r>
            <a:r>
              <a:rPr lang="de-DE" sz="2400" b="1" i="1" dirty="0" err="1"/>
              <a:t>Häßlichen</a:t>
            </a:r>
            <a:r>
              <a:rPr lang="de-DE" sz="2400" b="1" i="1" dirty="0"/>
              <a:t>, eine Geschichte erzählen, an die wir glauben </a:t>
            </a:r>
            <a:r>
              <a:rPr lang="de-DE" sz="2400" b="1" i="1" dirty="0" smtClean="0"/>
              <a:t>[…] </a:t>
            </a:r>
            <a:r>
              <a:rPr lang="de-DE" sz="2400" b="1" i="1" dirty="0"/>
              <a:t>er soll uns eine Welt der Fiktion auf Augenblicke als eine Welt der Wirklichkeit </a:t>
            </a:r>
            <a:r>
              <a:rPr lang="de-DE" sz="2400" b="1" i="1" dirty="0" smtClean="0"/>
              <a:t>erscheinen</a:t>
            </a:r>
            <a:r>
              <a:rPr lang="hu-HU" sz="2400" b="1" i="1" dirty="0" smtClean="0"/>
              <a:t> </a:t>
            </a:r>
            <a:r>
              <a:rPr lang="de-DE" sz="2400" b="1" i="1" dirty="0" smtClean="0"/>
              <a:t>lassen</a:t>
            </a:r>
            <a:r>
              <a:rPr lang="de-DE" sz="2400" b="1" dirty="0" smtClean="0"/>
              <a:t>.</a:t>
            </a:r>
            <a:r>
              <a:rPr lang="hu-HU" sz="2400" b="1" dirty="0" smtClean="0"/>
              <a:t>”</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44709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7815" y="1064921"/>
            <a:ext cx="10515600" cy="1771585"/>
          </a:xfrm>
        </p:spPr>
        <p:txBody>
          <a:bodyPr>
            <a:normAutofit/>
          </a:bodyPr>
          <a:lstStyle/>
          <a:p>
            <a:pPr algn="ctr"/>
            <a:r>
              <a:rPr lang="hu-HU" sz="3600" b="1" dirty="0" err="1" smtClean="0"/>
              <a:t>Fontane</a:t>
            </a:r>
            <a:r>
              <a:rPr lang="hu-HU" sz="3600" b="1" dirty="0" smtClean="0"/>
              <a:t> und der </a:t>
            </a:r>
            <a:r>
              <a:rPr lang="hu-HU" sz="3600" b="1" dirty="0" err="1" smtClean="0"/>
              <a:t>Protestantismus</a:t>
            </a:r>
            <a:r>
              <a:rPr lang="hu-HU" sz="3600" b="1" dirty="0" smtClean="0"/>
              <a:t> </a:t>
            </a:r>
            <a:r>
              <a:rPr lang="hu-HU" sz="3600" b="1" dirty="0" err="1" smtClean="0"/>
              <a:t>im</a:t>
            </a:r>
            <a:r>
              <a:rPr lang="hu-HU" sz="3600" b="1" dirty="0" smtClean="0"/>
              <a:t> Spiegel </a:t>
            </a:r>
            <a:r>
              <a:rPr lang="hu-HU" sz="3600" b="1" dirty="0" err="1" smtClean="0"/>
              <a:t>seiner</a:t>
            </a:r>
            <a:r>
              <a:rPr lang="hu-HU" sz="3600" b="1" dirty="0" smtClean="0"/>
              <a:t> </a:t>
            </a:r>
            <a:r>
              <a:rPr lang="hu-HU" sz="3600" b="1" dirty="0" err="1" smtClean="0"/>
              <a:t>Werke</a:t>
            </a:r>
            <a:endParaRPr lang="hu-HU" sz="3600" b="1" dirty="0"/>
          </a:p>
        </p:txBody>
      </p:sp>
      <p:sp>
        <p:nvSpPr>
          <p:cNvPr id="3" name="Tartalom helye 2"/>
          <p:cNvSpPr>
            <a:spLocks noGrp="1"/>
          </p:cNvSpPr>
          <p:nvPr>
            <p:ph idx="1"/>
          </p:nvPr>
        </p:nvSpPr>
        <p:spPr>
          <a:xfrm>
            <a:off x="777815" y="2836506"/>
            <a:ext cx="10515600" cy="4021494"/>
          </a:xfrm>
        </p:spPr>
        <p:txBody>
          <a:bodyPr>
            <a:normAutofit/>
          </a:bodyPr>
          <a:lstStyle/>
          <a:p>
            <a:pPr marL="0" indent="0" algn="ctr">
              <a:buNone/>
            </a:pPr>
            <a:r>
              <a:rPr lang="hu-HU" sz="3900" b="1" i="1" dirty="0" err="1">
                <a:solidFill>
                  <a:srgbClr val="C00000"/>
                </a:solidFill>
              </a:rPr>
              <a:t>Schach</a:t>
            </a:r>
            <a:r>
              <a:rPr lang="hu-HU" sz="3900" b="1" i="1" dirty="0">
                <a:solidFill>
                  <a:srgbClr val="C00000"/>
                </a:solidFill>
              </a:rPr>
              <a:t> von </a:t>
            </a:r>
            <a:r>
              <a:rPr lang="hu-HU" sz="3900" b="1" i="1" dirty="0" err="1">
                <a:solidFill>
                  <a:srgbClr val="C00000"/>
                </a:solidFill>
              </a:rPr>
              <a:t>Wuthenow</a:t>
            </a:r>
            <a:r>
              <a:rPr lang="hu-HU" sz="3900" b="1" i="1" dirty="0">
                <a:solidFill>
                  <a:srgbClr val="C00000"/>
                </a:solidFill>
              </a:rPr>
              <a:t>. </a:t>
            </a:r>
            <a:r>
              <a:rPr lang="hu-HU" sz="3900" b="1" i="1" dirty="0" err="1">
                <a:solidFill>
                  <a:srgbClr val="C00000"/>
                </a:solidFill>
              </a:rPr>
              <a:t>Erzählung</a:t>
            </a:r>
            <a:r>
              <a:rPr lang="hu-HU" sz="3900" b="1" i="1" dirty="0">
                <a:solidFill>
                  <a:srgbClr val="C00000"/>
                </a:solidFill>
              </a:rPr>
              <a:t> </a:t>
            </a:r>
            <a:r>
              <a:rPr lang="hu-HU" sz="3900" b="1" i="1" dirty="0" err="1">
                <a:solidFill>
                  <a:srgbClr val="C00000"/>
                </a:solidFill>
              </a:rPr>
              <a:t>aus</a:t>
            </a:r>
            <a:r>
              <a:rPr lang="hu-HU" sz="3900" b="1" i="1" dirty="0">
                <a:solidFill>
                  <a:srgbClr val="C00000"/>
                </a:solidFill>
              </a:rPr>
              <a:t> der Zeit des </a:t>
            </a:r>
            <a:r>
              <a:rPr lang="hu-HU" sz="3900" b="1" i="1" dirty="0" err="1">
                <a:solidFill>
                  <a:srgbClr val="C00000"/>
                </a:solidFill>
              </a:rPr>
              <a:t>Regiments</a:t>
            </a:r>
            <a:r>
              <a:rPr lang="hu-HU" sz="3900" b="1" i="1" dirty="0">
                <a:solidFill>
                  <a:srgbClr val="C00000"/>
                </a:solidFill>
              </a:rPr>
              <a:t> </a:t>
            </a:r>
            <a:r>
              <a:rPr lang="hu-HU" sz="3900" b="1" i="1" dirty="0" err="1" smtClean="0">
                <a:solidFill>
                  <a:srgbClr val="C00000"/>
                </a:solidFill>
              </a:rPr>
              <a:t>Gensdarmes</a:t>
            </a:r>
            <a:endParaRPr lang="hu-HU" sz="3900" b="1" i="1" dirty="0">
              <a:solidFill>
                <a:srgbClr val="C00000"/>
              </a:solidFill>
            </a:endParaRPr>
          </a:p>
          <a:p>
            <a:pPr marL="0" indent="0" algn="ctr">
              <a:buNone/>
            </a:pPr>
            <a:r>
              <a:rPr lang="hu-HU" dirty="0" smtClean="0"/>
              <a:t>(</a:t>
            </a:r>
            <a:r>
              <a:rPr lang="hu-HU" dirty="0" err="1" smtClean="0"/>
              <a:t>geschr</a:t>
            </a:r>
            <a:r>
              <a:rPr lang="hu-HU" dirty="0"/>
              <a:t>. 1878-1882. </a:t>
            </a:r>
            <a:r>
              <a:rPr lang="hu-HU" dirty="0" err="1"/>
              <a:t>Vossische</a:t>
            </a:r>
            <a:r>
              <a:rPr lang="hu-HU" dirty="0"/>
              <a:t> Zeitung, 1882; </a:t>
            </a:r>
            <a:r>
              <a:rPr lang="hu-HU" dirty="0" err="1"/>
              <a:t>als</a:t>
            </a:r>
            <a:r>
              <a:rPr lang="hu-HU" dirty="0"/>
              <a:t> </a:t>
            </a:r>
            <a:r>
              <a:rPr lang="hu-HU" dirty="0" err="1"/>
              <a:t>Buch</a:t>
            </a:r>
            <a:r>
              <a:rPr lang="hu-HU" dirty="0"/>
              <a:t>, </a:t>
            </a:r>
            <a:r>
              <a:rPr lang="hu-HU" dirty="0" err="1"/>
              <a:t>Leipzig</a:t>
            </a:r>
            <a:r>
              <a:rPr lang="hu-HU" dirty="0"/>
              <a:t>, 1883)</a:t>
            </a:r>
          </a:p>
          <a:p>
            <a:pPr marL="0" indent="0" algn="ctr">
              <a:buNone/>
            </a:pPr>
            <a:endParaRPr lang="hu-HU" dirty="0" smtClean="0"/>
          </a:p>
          <a:p>
            <a:pPr marL="0" indent="0" algn="ctr">
              <a:buNone/>
            </a:pPr>
            <a:r>
              <a:rPr lang="de-DE" sz="2400" b="1" dirty="0"/>
              <a:t>Im historischen Erzählwerk </a:t>
            </a:r>
            <a:r>
              <a:rPr lang="de-DE" sz="2400" b="1" i="1" dirty="0"/>
              <a:t>Schach von Wuthenow</a:t>
            </a:r>
            <a:r>
              <a:rPr lang="de-DE" sz="2400" b="1" dirty="0"/>
              <a:t> </a:t>
            </a:r>
            <a:r>
              <a:rPr lang="de-DE" sz="2400" b="1" dirty="0" smtClean="0"/>
              <a:t>wird </a:t>
            </a:r>
            <a:r>
              <a:rPr lang="de-DE" sz="2400" b="1" dirty="0"/>
              <a:t>statt eines detaillierten Panoramas von Preußen „vor Jena“ in der Person Schachs ein Psychogramm und im Spektrum gesprächsweise entfalteter Meinungen, ein Soziogramm vom Wesen dieses gesellschaftlich-geschichtlichen Komplexes gegeben</a:t>
            </a:r>
            <a:r>
              <a:rPr lang="de-DE" sz="2400" b="1" dirty="0" smtClean="0"/>
              <a:t>.</a:t>
            </a:r>
            <a:r>
              <a:rPr lang="hu-HU" sz="2400" b="1" dirty="0" smtClean="0"/>
              <a:t> </a:t>
            </a:r>
            <a:r>
              <a:rPr lang="hu-HU" sz="1600" dirty="0" smtClean="0"/>
              <a:t>(</a:t>
            </a:r>
            <a:r>
              <a:rPr lang="hu-HU" sz="1600" dirty="0" err="1" smtClean="0"/>
              <a:t>vgl</a:t>
            </a:r>
            <a:r>
              <a:rPr lang="hu-HU" sz="1600" dirty="0" smtClean="0"/>
              <a:t>. </a:t>
            </a:r>
            <a:r>
              <a:rPr lang="hu-HU" sz="1600" dirty="0" err="1" smtClean="0"/>
              <a:t>Schlaglichter</a:t>
            </a:r>
            <a:r>
              <a:rPr lang="hu-HU" sz="1600" dirty="0" smtClean="0"/>
              <a:t>)</a:t>
            </a:r>
            <a:endParaRPr lang="hu-HU" dirty="0"/>
          </a:p>
          <a:p>
            <a:pPr marL="0" indent="0" algn="ctr">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387326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777815" y="1058483"/>
            <a:ext cx="10515600" cy="1520207"/>
          </a:xfrm>
        </p:spPr>
        <p:txBody>
          <a:bodyPr>
            <a:noAutofit/>
          </a:bodyPr>
          <a:lstStyle/>
          <a:p>
            <a:pPr algn="ctr"/>
            <a:r>
              <a:rPr lang="hu-HU" sz="2800" b="1" dirty="0" err="1" smtClean="0"/>
              <a:t>Erstausgabe</a:t>
            </a:r>
            <a:r>
              <a:rPr lang="hu-HU" sz="2800" b="1" dirty="0" smtClean="0"/>
              <a:t> der </a:t>
            </a:r>
            <a:r>
              <a:rPr lang="hu-HU" sz="2800" b="1" dirty="0" err="1" smtClean="0"/>
              <a:t>Erzählung</a:t>
            </a:r>
            <a:r>
              <a:rPr lang="hu-HU" sz="2800" b="1" dirty="0" smtClean="0"/>
              <a:t>, 1883</a:t>
            </a:r>
            <a:br>
              <a:rPr lang="hu-HU" sz="2800" b="1" dirty="0" smtClean="0"/>
            </a:br>
            <a:r>
              <a:rPr lang="hu-HU" sz="2800" b="1" dirty="0" err="1" smtClean="0"/>
              <a:t>Victoire</a:t>
            </a:r>
            <a:r>
              <a:rPr lang="hu-HU" sz="2800" b="1" dirty="0" smtClean="0"/>
              <a:t> (</a:t>
            </a:r>
            <a:r>
              <a:rPr lang="hu-HU" sz="2800" b="1" dirty="0" err="1" smtClean="0"/>
              <a:t>Monika</a:t>
            </a:r>
            <a:r>
              <a:rPr lang="hu-HU" sz="2800" b="1" dirty="0" smtClean="0"/>
              <a:t> </a:t>
            </a:r>
            <a:r>
              <a:rPr lang="hu-HU" sz="2800" b="1" dirty="0" err="1" smtClean="0"/>
              <a:t>Peitsch</a:t>
            </a:r>
            <a:r>
              <a:rPr lang="hu-HU" sz="2800" b="1" dirty="0" smtClean="0"/>
              <a:t>) und </a:t>
            </a:r>
            <a:r>
              <a:rPr lang="hu-HU" sz="2800" b="1" dirty="0" err="1" smtClean="0"/>
              <a:t>Josephine</a:t>
            </a:r>
            <a:r>
              <a:rPr lang="hu-HU" sz="2800" b="1" dirty="0" smtClean="0"/>
              <a:t> </a:t>
            </a:r>
            <a:r>
              <a:rPr lang="hu-HU" sz="2800" b="1" dirty="0" err="1" smtClean="0"/>
              <a:t>Carayon</a:t>
            </a:r>
            <a:r>
              <a:rPr lang="hu-HU" sz="2800" b="1" dirty="0" smtClean="0"/>
              <a:t> (</a:t>
            </a:r>
            <a:r>
              <a:rPr lang="hu-HU" sz="2800" b="1" dirty="0" err="1" smtClean="0"/>
              <a:t>Dagmar</a:t>
            </a:r>
            <a:r>
              <a:rPr lang="hu-HU" sz="2800" b="1" dirty="0" smtClean="0"/>
              <a:t> </a:t>
            </a:r>
            <a:r>
              <a:rPr lang="hu-HU" sz="2800" b="1" dirty="0" err="1" smtClean="0"/>
              <a:t>Altrichter</a:t>
            </a:r>
            <a:r>
              <a:rPr lang="hu-HU" sz="2800" b="1" dirty="0" smtClean="0"/>
              <a:t>) - Szene </a:t>
            </a:r>
            <a:r>
              <a:rPr lang="hu-HU" sz="2800" b="1" dirty="0" err="1" smtClean="0"/>
              <a:t>aus</a:t>
            </a:r>
            <a:r>
              <a:rPr lang="hu-HU" sz="2800" b="1" dirty="0" smtClean="0"/>
              <a:t> </a:t>
            </a:r>
            <a:r>
              <a:rPr lang="hu-HU" sz="2800" b="1" dirty="0" err="1" smtClean="0"/>
              <a:t>dem</a:t>
            </a:r>
            <a:r>
              <a:rPr lang="hu-HU" sz="2800" b="1" dirty="0" smtClean="0"/>
              <a:t> BR </a:t>
            </a:r>
            <a:r>
              <a:rPr lang="hu-HU" sz="2800" b="1" dirty="0" err="1" smtClean="0"/>
              <a:t>TV-Film</a:t>
            </a:r>
            <a:r>
              <a:rPr lang="hu-HU" sz="2800" b="1" dirty="0" smtClean="0"/>
              <a:t>, 1966 </a:t>
            </a:r>
            <a:r>
              <a:rPr lang="hu-HU" sz="2800" b="1" dirty="0" err="1" smtClean="0"/>
              <a:t>Regie</a:t>
            </a:r>
            <a:r>
              <a:rPr lang="hu-HU" sz="2800" b="1" dirty="0" smtClean="0"/>
              <a:t>: </a:t>
            </a:r>
            <a:r>
              <a:rPr lang="hu-HU" sz="2800" b="1" dirty="0" err="1" smtClean="0"/>
              <a:t>Hans-Dieter</a:t>
            </a:r>
            <a:r>
              <a:rPr lang="hu-HU" sz="2800" b="1" dirty="0" smtClean="0"/>
              <a:t> </a:t>
            </a:r>
            <a:r>
              <a:rPr lang="hu-HU" sz="2800" b="1" dirty="0" err="1" smtClean="0"/>
              <a:t>Schwarze</a:t>
            </a:r>
            <a:r>
              <a:rPr lang="hu-HU" sz="2800" b="1" dirty="0" smtClean="0"/>
              <a:t>, </a:t>
            </a:r>
            <a:endParaRPr lang="hu-HU" sz="2800" b="1" dirty="0"/>
          </a:p>
        </p:txBody>
      </p:sp>
      <p:pic>
        <p:nvPicPr>
          <p:cNvPr id="12" name="Tartalom helye 11"/>
          <p:cNvPicPr>
            <a:picLocks noGrp="1" noChangeAspect="1"/>
          </p:cNvPicPr>
          <p:nvPr>
            <p:ph sz="half" idx="1"/>
          </p:nvPr>
        </p:nvPicPr>
        <p:blipFill>
          <a:blip r:embed="rId2"/>
          <a:stretch>
            <a:fillRect/>
          </a:stretch>
        </p:blipFill>
        <p:spPr>
          <a:xfrm>
            <a:off x="1950308" y="2429474"/>
            <a:ext cx="2784856" cy="4351338"/>
          </a:xfrm>
          <a:prstGeom prst="rect">
            <a:avLst/>
          </a:prstGeom>
        </p:spPr>
      </p:pic>
      <p:pic>
        <p:nvPicPr>
          <p:cNvPr id="2" name="Tartalom helye 1"/>
          <p:cNvPicPr>
            <a:picLocks noGrp="1" noChangeAspect="1"/>
          </p:cNvPicPr>
          <p:nvPr>
            <p:ph sz="half" idx="2"/>
          </p:nvPr>
        </p:nvPicPr>
        <p:blipFill>
          <a:blip r:embed="rId3"/>
          <a:stretch>
            <a:fillRect/>
          </a:stretch>
        </p:blipFill>
        <p:spPr>
          <a:xfrm>
            <a:off x="6390736" y="2890643"/>
            <a:ext cx="4572000" cy="3429000"/>
          </a:xfrm>
          <a:prstGeom prst="rect">
            <a:avLst/>
          </a:prstGeom>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148046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1609</Words>
  <Application>Microsoft Office PowerPoint</Application>
  <PresentationFormat>Szélesvásznú</PresentationFormat>
  <Paragraphs>90</Paragraphs>
  <Slides>18</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18</vt:i4>
      </vt:variant>
    </vt:vector>
  </HeadingPairs>
  <TitlesOfParts>
    <vt:vector size="22" baseType="lpstr">
      <vt:lpstr>Arial</vt:lpstr>
      <vt:lpstr>Calibri</vt:lpstr>
      <vt:lpstr>Calibri Light</vt:lpstr>
      <vt:lpstr>Office-téma</vt:lpstr>
      <vt:lpstr>    Géza Horváth  Protestantische Traditionen in der deutschsprachigen Literatur VIII. </vt:lpstr>
      <vt:lpstr> </vt:lpstr>
      <vt:lpstr>Theodor Fontane (1819, Neuruppin–1898, Berlin)                1860                                  1883 (Ölgemälde v. Carl Breitbach)</vt:lpstr>
      <vt:lpstr>Theodor Fontane – bedeutendster Vertreter des deutschen Realismus</vt:lpstr>
      <vt:lpstr>Fontane</vt:lpstr>
      <vt:lpstr>Fontanes Werk</vt:lpstr>
      <vt:lpstr>Fontane und die Realismus-Debatte</vt:lpstr>
      <vt:lpstr>Fontane und der Protestantismus im Spiegel seiner Werke</vt:lpstr>
      <vt:lpstr>Erstausgabe der Erzählung, 1883 Victoire (Monika Peitsch) und Josephine Carayon (Dagmar Altrichter) - Szene aus dem BR TV-Film, 1966 Regie: Hans-Dieter Schwarze, </vt:lpstr>
      <vt:lpstr>Der historische Hintergrund</vt:lpstr>
      <vt:lpstr>Figurenkonstellation</vt:lpstr>
      <vt:lpstr>Schach: „friderizianischer Satz”: „die Welt ruht nicht sicherer auf den Schultern des Atlas, als Preußen auf den Schultern seiner Armee”; schöner Mann, geistig reger Mensch, Ritter, Bewunderer echter Schönheit – eitel! – Bülow über den Fall: Der Fall Schach ist Symptom der Zeit (84) </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Protestantische Traditionen in der deutschen Literatur V.</dc:title>
  <dc:creator>Geza</dc:creator>
  <cp:lastModifiedBy>HG</cp:lastModifiedBy>
  <cp:revision>158</cp:revision>
  <dcterms:created xsi:type="dcterms:W3CDTF">2017-04-06T15:47:20Z</dcterms:created>
  <dcterms:modified xsi:type="dcterms:W3CDTF">2023-08-29T18:58:37Z</dcterms:modified>
</cp:coreProperties>
</file>