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53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62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811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73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07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75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27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91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0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02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75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772CE-A9F9-416D-810A-25E16DCC403D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A951-D599-4EBC-92D1-A09EAF2C5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3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30056" y="1124066"/>
            <a:ext cx="9144000" cy="43705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5600" b="1" dirty="0" smtClean="0"/>
              <a:t>Géza Horváth</a:t>
            </a:r>
            <a:br>
              <a:rPr lang="hu-HU" sz="5600" b="1" dirty="0" smtClean="0"/>
            </a:br>
            <a:r>
              <a:rPr lang="hu-HU" sz="5600" b="1" dirty="0" smtClean="0"/>
              <a:t/>
            </a:r>
            <a:br>
              <a:rPr lang="hu-HU" sz="5600" b="1" dirty="0" smtClean="0"/>
            </a:br>
            <a:r>
              <a:rPr lang="hu-HU" sz="5600" b="1" dirty="0" err="1" smtClean="0"/>
              <a:t>Protestantische</a:t>
            </a:r>
            <a:r>
              <a:rPr lang="hu-HU" sz="5600" b="1" dirty="0" smtClean="0"/>
              <a:t> </a:t>
            </a:r>
            <a:r>
              <a:rPr lang="hu-HU" sz="5600" b="1" dirty="0" err="1" smtClean="0"/>
              <a:t>Traditionen</a:t>
            </a:r>
            <a:r>
              <a:rPr lang="hu-HU" sz="5600" b="1" dirty="0" smtClean="0"/>
              <a:t> in der </a:t>
            </a:r>
            <a:r>
              <a:rPr lang="hu-HU" sz="5600" b="1" dirty="0" err="1" smtClean="0"/>
              <a:t>deutschsprachigen</a:t>
            </a:r>
            <a:r>
              <a:rPr lang="hu-HU" sz="5600" b="1" dirty="0" smtClean="0"/>
              <a:t> </a:t>
            </a:r>
            <a:r>
              <a:rPr lang="hu-HU" sz="5600" b="1" dirty="0" err="1" smtClean="0"/>
              <a:t>Literatur</a:t>
            </a:r>
            <a:r>
              <a:rPr lang="hu-HU" sz="5600" b="1" dirty="0"/>
              <a:t> </a:t>
            </a:r>
            <a:r>
              <a:rPr lang="hu-HU" sz="5600" b="1" dirty="0" smtClean="0"/>
              <a:t>IX.</a:t>
            </a:r>
            <a:r>
              <a:rPr lang="hu-HU" sz="5600" dirty="0" smtClean="0"/>
              <a:t/>
            </a:r>
            <a:br>
              <a:rPr lang="hu-HU" sz="5600" dirty="0" smtClean="0"/>
            </a:br>
            <a:endParaRPr lang="hu-HU" sz="56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34278"/>
            <a:ext cx="10515600" cy="4842685"/>
          </a:xfrm>
        </p:spPr>
        <p:txBody>
          <a:bodyPr/>
          <a:lstStyle/>
          <a:p>
            <a:pPr marL="0" lvl="0" indent="0" algn="ctr">
              <a:buNone/>
            </a:pP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14. In </a:t>
            </a:r>
            <a:r>
              <a:rPr lang="hu-HU" b="1" dirty="0" err="1">
                <a:solidFill>
                  <a:srgbClr val="C00000"/>
                </a:solidFill>
              </a:rPr>
              <a:t>Wuthenow</a:t>
            </a:r>
            <a:r>
              <a:rPr lang="hu-HU" b="1" dirty="0">
                <a:solidFill>
                  <a:srgbClr val="C00000"/>
                </a:solidFill>
              </a:rPr>
              <a:t> am </a:t>
            </a:r>
            <a:r>
              <a:rPr lang="hu-HU" b="1" dirty="0" err="1" smtClean="0">
                <a:solidFill>
                  <a:srgbClr val="C00000"/>
                </a:solidFill>
              </a:rPr>
              <a:t>See</a:t>
            </a:r>
            <a:endParaRPr lang="hu-HU" b="1" dirty="0">
              <a:solidFill>
                <a:srgbClr val="C00000"/>
              </a:solidFill>
            </a:endParaRPr>
          </a:p>
          <a:p>
            <a:pPr lvl="0"/>
            <a:endParaRPr lang="hu-HU" i="1" dirty="0"/>
          </a:p>
          <a:p>
            <a:pPr marL="0" lvl="0" indent="0" algn="ctr">
              <a:buNone/>
            </a:pP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/>
              <a:t>flüchtet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auf</a:t>
            </a:r>
            <a:r>
              <a:rPr lang="hu-HU" sz="2400" dirty="0"/>
              <a:t> </a:t>
            </a:r>
            <a:r>
              <a:rPr lang="hu-HU" sz="2400" dirty="0" err="1"/>
              <a:t>das</a:t>
            </a:r>
            <a:r>
              <a:rPr lang="hu-HU" sz="2400" dirty="0"/>
              <a:t> </a:t>
            </a:r>
            <a:r>
              <a:rPr lang="hu-HU" sz="2400" dirty="0" err="1"/>
              <a:t>vernachlässigte</a:t>
            </a:r>
            <a:r>
              <a:rPr lang="hu-HU" sz="2400" dirty="0"/>
              <a:t> </a:t>
            </a:r>
            <a:r>
              <a:rPr lang="hu-HU" sz="2400" dirty="0" err="1" smtClean="0"/>
              <a:t>Familiengut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471067"/>
            <a:ext cx="10515600" cy="497331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15. Die </a:t>
            </a:r>
            <a:r>
              <a:rPr lang="hu-HU" b="1" dirty="0" err="1">
                <a:solidFill>
                  <a:srgbClr val="C00000"/>
                </a:solidFill>
              </a:rPr>
              <a:t>Schachs</a:t>
            </a:r>
            <a:r>
              <a:rPr lang="hu-HU" b="1" dirty="0">
                <a:solidFill>
                  <a:srgbClr val="C00000"/>
                </a:solidFill>
              </a:rPr>
              <a:t> und die </a:t>
            </a:r>
            <a:r>
              <a:rPr lang="hu-HU" b="1" dirty="0" err="1" smtClean="0">
                <a:solidFill>
                  <a:srgbClr val="C00000"/>
                </a:solidFill>
              </a:rPr>
              <a:t>Carayons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hu-HU" sz="2400" dirty="0" smtClean="0"/>
              <a:t>Die </a:t>
            </a:r>
            <a:r>
              <a:rPr lang="hu-HU" sz="2400" dirty="0" err="1"/>
              <a:t>Carayons</a:t>
            </a:r>
            <a:r>
              <a:rPr lang="hu-HU" sz="2400" dirty="0"/>
              <a:t> </a:t>
            </a:r>
            <a:r>
              <a:rPr lang="hu-HU" sz="2400" dirty="0" err="1"/>
              <a:t>wissen</a:t>
            </a:r>
            <a:r>
              <a:rPr lang="hu-HU" sz="2400" dirty="0"/>
              <a:t> </a:t>
            </a:r>
            <a:r>
              <a:rPr lang="hu-HU" sz="2400" dirty="0" err="1"/>
              <a:t>nichts</a:t>
            </a:r>
            <a:r>
              <a:rPr lang="hu-HU" sz="2400" dirty="0"/>
              <a:t> von den </a:t>
            </a:r>
            <a:r>
              <a:rPr lang="hu-HU" sz="2400" dirty="0" err="1"/>
              <a:t>Karikaturen</a:t>
            </a:r>
            <a:r>
              <a:rPr lang="hu-HU" sz="2400" dirty="0"/>
              <a:t> und </a:t>
            </a:r>
            <a:r>
              <a:rPr lang="hu-HU" sz="2400" dirty="0" err="1"/>
              <a:t>bezichtigen</a:t>
            </a:r>
            <a:r>
              <a:rPr lang="hu-HU" sz="2400" dirty="0"/>
              <a:t> </a:t>
            </a:r>
            <a:r>
              <a:rPr lang="hu-HU" sz="2400" dirty="0" err="1"/>
              <a:t>Schach</a:t>
            </a:r>
            <a:r>
              <a:rPr lang="hu-HU" sz="2400" dirty="0"/>
              <a:t> „</a:t>
            </a:r>
            <a:r>
              <a:rPr lang="hu-HU" sz="2400" dirty="0" err="1"/>
              <a:t>Wort-</a:t>
            </a:r>
            <a:r>
              <a:rPr lang="hu-HU" sz="2400" dirty="0"/>
              <a:t> </a:t>
            </a:r>
            <a:r>
              <a:rPr lang="hu-HU" sz="2400" dirty="0" err="1"/>
              <a:t>und</a:t>
            </a:r>
            <a:r>
              <a:rPr lang="hu-HU" sz="2400" dirty="0"/>
              <a:t> </a:t>
            </a:r>
            <a:r>
              <a:rPr lang="hu-HU" sz="2400" dirty="0" err="1"/>
              <a:t>Treubruchs</a:t>
            </a:r>
            <a:r>
              <a:rPr lang="hu-HU" sz="2400" dirty="0"/>
              <a:t>”, </a:t>
            </a:r>
            <a:r>
              <a:rPr lang="hu-HU" sz="2400" dirty="0" err="1"/>
              <a:t>weil</a:t>
            </a:r>
            <a:r>
              <a:rPr lang="hu-HU" sz="2400" dirty="0"/>
              <a:t> </a:t>
            </a:r>
            <a:r>
              <a:rPr lang="hu-HU" sz="2400" dirty="0" err="1"/>
              <a:t>er</a:t>
            </a:r>
            <a:r>
              <a:rPr lang="hu-HU" sz="2400" dirty="0"/>
              <a:t> </a:t>
            </a:r>
            <a:r>
              <a:rPr lang="hu-HU" sz="2400" dirty="0" err="1"/>
              <a:t>bei</a:t>
            </a:r>
            <a:r>
              <a:rPr lang="hu-HU" sz="2400" dirty="0"/>
              <a:t> der </a:t>
            </a:r>
            <a:r>
              <a:rPr lang="hu-HU" sz="2400" dirty="0" err="1"/>
              <a:t>Verlobung</a:t>
            </a:r>
            <a:r>
              <a:rPr lang="hu-HU" sz="2400" dirty="0"/>
              <a:t> </a:t>
            </a:r>
            <a:r>
              <a:rPr lang="hu-HU" sz="2400" dirty="0" err="1"/>
              <a:t>nicht</a:t>
            </a:r>
            <a:r>
              <a:rPr lang="hu-HU" sz="2400" dirty="0"/>
              <a:t> </a:t>
            </a:r>
            <a:r>
              <a:rPr lang="hu-HU" sz="2400" dirty="0" err="1" smtClean="0"/>
              <a:t>erscheint</a:t>
            </a:r>
            <a:r>
              <a:rPr lang="hu-HU" sz="2400" dirty="0" smtClean="0"/>
              <a:t>.</a:t>
            </a:r>
          </a:p>
          <a:p>
            <a:pPr marL="0" lvl="0" indent="0">
              <a:buNone/>
            </a:pPr>
            <a:r>
              <a:rPr lang="hu-HU" sz="2400" dirty="0" err="1" smtClean="0"/>
              <a:t>Über</a:t>
            </a:r>
            <a:r>
              <a:rPr lang="hu-HU" sz="2400" dirty="0" smtClean="0"/>
              <a:t> </a:t>
            </a:r>
            <a:r>
              <a:rPr lang="hu-HU" sz="2400" dirty="0" err="1"/>
              <a:t>beide</a:t>
            </a:r>
            <a:r>
              <a:rPr lang="hu-HU" sz="2400" dirty="0"/>
              <a:t> </a:t>
            </a:r>
            <a:r>
              <a:rPr lang="hu-HU" sz="2400" dirty="0" err="1"/>
              <a:t>Familien</a:t>
            </a:r>
            <a:r>
              <a:rPr lang="hu-HU" sz="2400" dirty="0"/>
              <a:t>: </a:t>
            </a:r>
            <a:r>
              <a:rPr lang="hu-HU" sz="2400" dirty="0" err="1"/>
              <a:t>Schachs</a:t>
            </a:r>
            <a:r>
              <a:rPr lang="hu-HU" sz="2400" dirty="0"/>
              <a:t> </a:t>
            </a:r>
            <a:r>
              <a:rPr lang="hu-HU" sz="2400" dirty="0" err="1" smtClean="0"/>
              <a:t>Familie</a:t>
            </a:r>
            <a:r>
              <a:rPr lang="hu-HU" sz="2400" dirty="0" smtClean="0"/>
              <a:t>: </a:t>
            </a:r>
            <a:r>
              <a:rPr lang="hu-HU" sz="2400" dirty="0" err="1"/>
              <a:t>alte</a:t>
            </a:r>
            <a:r>
              <a:rPr lang="hu-HU" sz="2400" dirty="0"/>
              <a:t> </a:t>
            </a:r>
            <a:r>
              <a:rPr lang="hu-HU" sz="2400" dirty="0" err="1"/>
              <a:t>preußische</a:t>
            </a:r>
            <a:r>
              <a:rPr lang="hu-HU" sz="2400" dirty="0"/>
              <a:t> </a:t>
            </a:r>
            <a:r>
              <a:rPr lang="hu-HU" sz="2400" dirty="0" err="1"/>
              <a:t>Adelsfamilie</a:t>
            </a:r>
            <a:r>
              <a:rPr lang="hu-HU" sz="2400" dirty="0"/>
              <a:t>, </a:t>
            </a:r>
            <a:r>
              <a:rPr lang="hu-HU" sz="2400" dirty="0" err="1"/>
              <a:t>Carayons</a:t>
            </a:r>
            <a:r>
              <a:rPr lang="hu-HU" sz="2400" dirty="0"/>
              <a:t> </a:t>
            </a:r>
            <a:r>
              <a:rPr lang="hu-HU" sz="2400" dirty="0" err="1"/>
              <a:t>eine</a:t>
            </a:r>
            <a:r>
              <a:rPr lang="hu-HU" sz="2400" dirty="0"/>
              <a:t> </a:t>
            </a:r>
            <a:r>
              <a:rPr lang="hu-HU" sz="2400" dirty="0" err="1"/>
              <a:t>noch</a:t>
            </a:r>
            <a:r>
              <a:rPr lang="hu-HU" sz="2400" dirty="0"/>
              <a:t> </a:t>
            </a:r>
            <a:r>
              <a:rPr lang="hu-HU" sz="2400" dirty="0" err="1"/>
              <a:t>ältere</a:t>
            </a:r>
            <a:r>
              <a:rPr lang="hu-HU" sz="2400" dirty="0"/>
              <a:t> </a:t>
            </a:r>
            <a:r>
              <a:rPr lang="hu-HU" sz="2400" dirty="0" err="1"/>
              <a:t>französische</a:t>
            </a:r>
            <a:r>
              <a:rPr lang="hu-HU" sz="2400" dirty="0"/>
              <a:t> </a:t>
            </a:r>
            <a:r>
              <a:rPr lang="hu-HU" sz="2400" dirty="0" err="1"/>
              <a:t>Adelsfamilie</a:t>
            </a:r>
            <a:r>
              <a:rPr lang="hu-HU" sz="2400" dirty="0"/>
              <a:t> (die </a:t>
            </a:r>
            <a:r>
              <a:rPr lang="hu-HU" sz="2400" dirty="0" err="1"/>
              <a:t>Vettern</a:t>
            </a:r>
            <a:r>
              <a:rPr lang="hu-HU" sz="2400" dirty="0"/>
              <a:t> des </a:t>
            </a:r>
            <a:r>
              <a:rPr lang="hu-HU" sz="2400" dirty="0" err="1"/>
              <a:t>Mannes</a:t>
            </a:r>
            <a:r>
              <a:rPr lang="hu-HU" sz="2400" dirty="0"/>
              <a:t>, die </a:t>
            </a:r>
            <a:r>
              <a:rPr lang="hu-HU" sz="2400" dirty="0" err="1"/>
              <a:t>Girondisten</a:t>
            </a:r>
            <a:r>
              <a:rPr lang="hu-HU" sz="2400" dirty="0"/>
              <a:t> </a:t>
            </a:r>
            <a:r>
              <a:rPr lang="hu-HU" sz="2400" dirty="0" err="1"/>
              <a:t>waren</a:t>
            </a:r>
            <a:r>
              <a:rPr lang="hu-HU" sz="2400" dirty="0"/>
              <a:t>, </a:t>
            </a:r>
            <a:r>
              <a:rPr lang="hu-HU" sz="2400" dirty="0" err="1"/>
              <a:t>wurden</a:t>
            </a:r>
            <a:r>
              <a:rPr lang="hu-HU" sz="2400" dirty="0"/>
              <a:t> </a:t>
            </a:r>
            <a:r>
              <a:rPr lang="hu-HU" sz="2400" dirty="0" smtClean="0"/>
              <a:t>in der </a:t>
            </a:r>
            <a:r>
              <a:rPr lang="hu-HU" sz="2400" dirty="0" err="1" smtClean="0"/>
              <a:t>Französischen</a:t>
            </a:r>
            <a:r>
              <a:rPr lang="hu-HU" sz="2400" dirty="0" smtClean="0"/>
              <a:t> </a:t>
            </a:r>
            <a:r>
              <a:rPr lang="hu-HU" sz="2400" dirty="0" err="1" smtClean="0"/>
              <a:t>Revolution</a:t>
            </a:r>
            <a:r>
              <a:rPr lang="hu-HU" sz="2400" dirty="0" smtClean="0"/>
              <a:t> </a:t>
            </a:r>
            <a:r>
              <a:rPr lang="hu-HU" sz="2400" dirty="0" err="1"/>
              <a:t>durch</a:t>
            </a:r>
            <a:r>
              <a:rPr lang="hu-HU" sz="2400" dirty="0"/>
              <a:t> die </a:t>
            </a:r>
            <a:r>
              <a:rPr lang="hu-HU" sz="2400" dirty="0" err="1"/>
              <a:t>Jakobiner</a:t>
            </a:r>
            <a:r>
              <a:rPr lang="hu-HU" sz="2400" dirty="0"/>
              <a:t> </a:t>
            </a:r>
            <a:r>
              <a:rPr lang="hu-HU" sz="2400" dirty="0" err="1" smtClean="0"/>
              <a:t>geköpft</a:t>
            </a:r>
            <a:r>
              <a:rPr lang="hu-HU" sz="2400" dirty="0" smtClean="0"/>
              <a:t>)</a:t>
            </a:r>
          </a:p>
          <a:p>
            <a:pPr marL="0" lvl="0" indent="0">
              <a:buNone/>
            </a:pPr>
            <a:r>
              <a:rPr lang="hu-HU" sz="2400" dirty="0" err="1" smtClean="0"/>
              <a:t>Frau</a:t>
            </a:r>
            <a:r>
              <a:rPr lang="hu-HU" sz="2400" dirty="0" smtClean="0"/>
              <a:t> </a:t>
            </a:r>
            <a:r>
              <a:rPr lang="hu-HU" sz="2400" dirty="0"/>
              <a:t>v. C. </a:t>
            </a:r>
            <a:r>
              <a:rPr lang="hu-HU" sz="2400" dirty="0" err="1"/>
              <a:t>meint</a:t>
            </a:r>
            <a:r>
              <a:rPr lang="hu-HU" sz="2400" dirty="0"/>
              <a:t>, </a:t>
            </a:r>
            <a:r>
              <a:rPr lang="hu-HU" sz="2400" dirty="0" err="1"/>
              <a:t>Schach</a:t>
            </a:r>
            <a:r>
              <a:rPr lang="hu-HU" sz="2400" dirty="0"/>
              <a:t> </a:t>
            </a:r>
            <a:r>
              <a:rPr lang="hu-HU" sz="2400" dirty="0" err="1"/>
              <a:t>will</a:t>
            </a:r>
            <a:r>
              <a:rPr lang="hu-HU" sz="2400" dirty="0"/>
              <a:t> </a:t>
            </a:r>
            <a:r>
              <a:rPr lang="hu-HU" sz="2400" dirty="0" err="1" smtClean="0"/>
              <a:t>Victoire</a:t>
            </a:r>
            <a:r>
              <a:rPr lang="hu-HU" sz="2400" dirty="0" smtClean="0"/>
              <a:t> </a:t>
            </a:r>
            <a:r>
              <a:rPr lang="hu-HU" sz="2400" dirty="0" err="1"/>
              <a:t>nicht</a:t>
            </a:r>
            <a:r>
              <a:rPr lang="hu-HU" sz="2400" dirty="0"/>
              <a:t> </a:t>
            </a:r>
            <a:r>
              <a:rPr lang="hu-HU" sz="2400" dirty="0" err="1"/>
              <a:t>heiraten</a:t>
            </a:r>
            <a:r>
              <a:rPr lang="hu-HU" sz="2400" dirty="0"/>
              <a:t>, </a:t>
            </a:r>
            <a:r>
              <a:rPr lang="hu-HU" sz="2400" dirty="0" err="1"/>
              <a:t>weil</a:t>
            </a:r>
            <a:r>
              <a:rPr lang="hu-HU" sz="2400" dirty="0"/>
              <a:t> </a:t>
            </a:r>
            <a:r>
              <a:rPr lang="hu-HU" sz="2400" dirty="0" err="1"/>
              <a:t>er</a:t>
            </a:r>
            <a:r>
              <a:rPr lang="hu-HU" sz="2400" dirty="0"/>
              <a:t> </a:t>
            </a:r>
            <a:r>
              <a:rPr lang="hu-HU" sz="2400" dirty="0" err="1"/>
              <a:t>seine</a:t>
            </a:r>
            <a:r>
              <a:rPr lang="hu-HU" sz="2400" dirty="0"/>
              <a:t> </a:t>
            </a:r>
            <a:r>
              <a:rPr lang="hu-HU" sz="2400" dirty="0" err="1"/>
              <a:t>Familie</a:t>
            </a:r>
            <a:r>
              <a:rPr lang="hu-HU" sz="2400" dirty="0"/>
              <a:t> </a:t>
            </a:r>
            <a:r>
              <a:rPr lang="hu-HU" sz="2400" dirty="0" err="1"/>
              <a:t>für</a:t>
            </a:r>
            <a:r>
              <a:rPr lang="hu-HU" sz="2400" dirty="0"/>
              <a:t> „</a:t>
            </a:r>
            <a:r>
              <a:rPr lang="hu-HU" sz="2400" dirty="0" err="1"/>
              <a:t>edler</a:t>
            </a:r>
            <a:r>
              <a:rPr lang="hu-HU" sz="2400" dirty="0"/>
              <a:t>” </a:t>
            </a:r>
            <a:r>
              <a:rPr lang="hu-HU" sz="2400" dirty="0" err="1"/>
              <a:t>hält</a:t>
            </a:r>
            <a:r>
              <a:rPr lang="hu-HU" sz="2400" dirty="0"/>
              <a:t> </a:t>
            </a:r>
            <a:r>
              <a:rPr lang="hu-HU" sz="2400" dirty="0" err="1"/>
              <a:t>als</a:t>
            </a:r>
            <a:r>
              <a:rPr lang="hu-HU" sz="2400" dirty="0"/>
              <a:t> </a:t>
            </a:r>
            <a:r>
              <a:rPr lang="hu-HU" sz="2400" dirty="0" err="1" smtClean="0"/>
              <a:t>ihre</a:t>
            </a:r>
            <a:r>
              <a:rPr lang="hu-HU" sz="2400" dirty="0" smtClean="0"/>
              <a:t>…</a:t>
            </a:r>
          </a:p>
          <a:p>
            <a:pPr marL="0" lvl="0" indent="0">
              <a:buNone/>
            </a:pPr>
            <a:r>
              <a:rPr lang="hu-HU" sz="2400" dirty="0" err="1" smtClean="0"/>
              <a:t>Frau</a:t>
            </a:r>
            <a:r>
              <a:rPr lang="hu-HU" sz="2400" dirty="0" smtClean="0"/>
              <a:t> </a:t>
            </a:r>
            <a:r>
              <a:rPr lang="hu-HU" sz="2400" dirty="0"/>
              <a:t>v</a:t>
            </a:r>
            <a:r>
              <a:rPr lang="hu-HU" sz="2400" dirty="0" smtClean="0"/>
              <a:t>. C</a:t>
            </a:r>
            <a:r>
              <a:rPr lang="hu-HU" sz="2400" dirty="0"/>
              <a:t>.: „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habe</a:t>
            </a:r>
            <a:r>
              <a:rPr lang="hu-HU" sz="2400" i="1" dirty="0"/>
              <a:t> </a:t>
            </a:r>
            <a:r>
              <a:rPr lang="hu-HU" sz="2400" i="1" dirty="0" err="1"/>
              <a:t>meinen</a:t>
            </a:r>
            <a:r>
              <a:rPr lang="hu-HU" sz="2400" i="1" dirty="0"/>
              <a:t> </a:t>
            </a:r>
            <a:r>
              <a:rPr lang="hu-HU" sz="2400" i="1" dirty="0" err="1"/>
              <a:t>Plan</a:t>
            </a:r>
            <a:r>
              <a:rPr lang="hu-HU" sz="2400" i="1" dirty="0"/>
              <a:t> </a:t>
            </a:r>
            <a:r>
              <a:rPr lang="hu-HU" sz="2400" i="1" dirty="0" err="1"/>
              <a:t>jetzt</a:t>
            </a:r>
            <a:r>
              <a:rPr lang="hu-HU" sz="2400" i="1" dirty="0"/>
              <a:t> fertig und </a:t>
            </a:r>
            <a:r>
              <a:rPr lang="hu-HU" sz="2400" i="1" dirty="0" err="1"/>
              <a:t>will</a:t>
            </a:r>
            <a:r>
              <a:rPr lang="hu-HU" sz="2400" i="1" dirty="0"/>
              <a:t> </a:t>
            </a:r>
            <a:r>
              <a:rPr lang="hu-HU" sz="2400" i="1" dirty="0" err="1"/>
              <a:t>ihn</a:t>
            </a:r>
            <a:r>
              <a:rPr lang="hu-HU" sz="2400" i="1" dirty="0"/>
              <a:t> </a:t>
            </a:r>
            <a:r>
              <a:rPr lang="hu-HU" sz="2400" i="1" dirty="0" err="1"/>
              <a:t>demütigen</a:t>
            </a:r>
            <a:r>
              <a:rPr lang="hu-HU" sz="2400" i="1" dirty="0"/>
              <a:t>, </a:t>
            </a:r>
            <a:r>
              <a:rPr lang="hu-HU" sz="2400" i="1" dirty="0" err="1"/>
              <a:t>so</a:t>
            </a:r>
            <a:r>
              <a:rPr lang="hu-HU" sz="2400" i="1" dirty="0"/>
              <a:t> </a:t>
            </a:r>
            <a:r>
              <a:rPr lang="hu-HU" sz="2400" i="1" dirty="0" err="1"/>
              <a:t>gewiß</a:t>
            </a:r>
            <a:r>
              <a:rPr lang="hu-HU" sz="2400" i="1" dirty="0"/>
              <a:t> </a:t>
            </a:r>
            <a:r>
              <a:rPr lang="hu-HU" sz="2400" i="1" dirty="0" err="1"/>
              <a:t>er</a:t>
            </a:r>
            <a:r>
              <a:rPr lang="hu-HU" sz="2400" i="1" dirty="0"/>
              <a:t> </a:t>
            </a:r>
            <a:r>
              <a:rPr lang="hu-HU" sz="2400" i="1" dirty="0" err="1"/>
              <a:t>uns</a:t>
            </a:r>
            <a:r>
              <a:rPr lang="hu-HU" sz="2400" i="1" dirty="0"/>
              <a:t> </a:t>
            </a:r>
            <a:r>
              <a:rPr lang="hu-HU" sz="2400" i="1" dirty="0" err="1"/>
              <a:t>demütigen</a:t>
            </a:r>
            <a:r>
              <a:rPr lang="hu-HU" sz="2400" i="1" dirty="0"/>
              <a:t> </a:t>
            </a:r>
            <a:r>
              <a:rPr lang="hu-HU" sz="2400" i="1" dirty="0" err="1"/>
              <a:t>wollte</a:t>
            </a:r>
            <a:r>
              <a:rPr lang="hu-HU" sz="2400" i="1" dirty="0"/>
              <a:t>” </a:t>
            </a:r>
            <a:r>
              <a:rPr lang="hu-HU" sz="2400" i="1" dirty="0" smtClean="0"/>
              <a:t>69 - </a:t>
            </a:r>
            <a:r>
              <a:rPr lang="hu-HU" sz="2400" i="1" dirty="0" err="1" smtClean="0"/>
              <a:t>Missverständnis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16. </a:t>
            </a:r>
            <a:r>
              <a:rPr lang="hu-HU" b="1" dirty="0" err="1" smtClean="0">
                <a:solidFill>
                  <a:srgbClr val="C00000"/>
                </a:solidFill>
              </a:rPr>
              <a:t>Frau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von </a:t>
            </a:r>
            <a:r>
              <a:rPr lang="hu-HU" b="1" dirty="0" err="1">
                <a:solidFill>
                  <a:srgbClr val="C00000"/>
                </a:solidFill>
              </a:rPr>
              <a:t>Carayon</a:t>
            </a:r>
            <a:r>
              <a:rPr lang="hu-HU" b="1" dirty="0">
                <a:solidFill>
                  <a:srgbClr val="C00000"/>
                </a:solidFill>
              </a:rPr>
              <a:t> und der </a:t>
            </a:r>
            <a:r>
              <a:rPr lang="hu-HU" b="1" dirty="0" err="1">
                <a:solidFill>
                  <a:srgbClr val="C00000"/>
                </a:solidFill>
              </a:rPr>
              <a:t>alte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Köckritz</a:t>
            </a:r>
            <a:endParaRPr lang="hu-HU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hu-HU" i="1" dirty="0"/>
          </a:p>
          <a:p>
            <a:pPr marL="0" lvl="0" indent="0" algn="ctr">
              <a:buNone/>
            </a:pPr>
            <a:r>
              <a:rPr lang="hu-HU" sz="2400" dirty="0" err="1" smtClean="0"/>
              <a:t>Frau</a:t>
            </a:r>
            <a:r>
              <a:rPr lang="hu-HU" sz="2400" dirty="0" smtClean="0"/>
              <a:t> von </a:t>
            </a:r>
            <a:r>
              <a:rPr lang="hu-HU" sz="2400" dirty="0" err="1" smtClean="0"/>
              <a:t>Carayon</a:t>
            </a:r>
            <a:r>
              <a:rPr lang="hu-HU" sz="2400" dirty="0" smtClean="0"/>
              <a:t> </a:t>
            </a:r>
            <a:r>
              <a:rPr lang="hu-HU" sz="2400" dirty="0" err="1"/>
              <a:t>beim</a:t>
            </a:r>
            <a:r>
              <a:rPr lang="hu-HU" sz="2400" dirty="0"/>
              <a:t> König in </a:t>
            </a:r>
            <a:r>
              <a:rPr lang="hu-HU" sz="2400" dirty="0" err="1"/>
              <a:t>einer</a:t>
            </a:r>
            <a:r>
              <a:rPr lang="hu-HU" sz="2400" dirty="0"/>
              <a:t> </a:t>
            </a:r>
            <a:r>
              <a:rPr lang="hu-HU" sz="2400" dirty="0" err="1" smtClean="0"/>
              <a:t>Audienz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17. </a:t>
            </a:r>
            <a:r>
              <a:rPr lang="hu-HU" b="1" dirty="0" err="1" smtClean="0">
                <a:solidFill>
                  <a:srgbClr val="C00000"/>
                </a:solidFill>
              </a:rPr>
              <a:t>Schach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in </a:t>
            </a:r>
            <a:r>
              <a:rPr lang="hu-HU" b="1" dirty="0" err="1" smtClean="0">
                <a:solidFill>
                  <a:srgbClr val="C00000"/>
                </a:solidFill>
              </a:rPr>
              <a:t>Charlottenburg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pPr lvl="0"/>
            <a:r>
              <a:rPr lang="hu-HU" sz="2400" dirty="0"/>
              <a:t>D</a:t>
            </a:r>
            <a:r>
              <a:rPr lang="hu-HU" sz="2400" dirty="0" smtClean="0"/>
              <a:t>er </a:t>
            </a:r>
            <a:r>
              <a:rPr lang="hu-HU" sz="2400" dirty="0"/>
              <a:t>König </a:t>
            </a:r>
            <a:r>
              <a:rPr lang="hu-HU" sz="2400" dirty="0" err="1"/>
              <a:t>mahnt</a:t>
            </a:r>
            <a:r>
              <a:rPr lang="hu-HU" sz="2400" dirty="0"/>
              <a:t> </a:t>
            </a:r>
            <a:r>
              <a:rPr lang="hu-HU" sz="2400" dirty="0" err="1"/>
              <a:t>Schach</a:t>
            </a:r>
            <a:r>
              <a:rPr lang="hu-HU" sz="2400" dirty="0"/>
              <a:t> an </a:t>
            </a:r>
            <a:r>
              <a:rPr lang="hu-HU" sz="2400" dirty="0" err="1"/>
              <a:t>seine</a:t>
            </a:r>
            <a:r>
              <a:rPr lang="hu-HU" sz="2400" dirty="0"/>
              <a:t> </a:t>
            </a:r>
            <a:r>
              <a:rPr lang="hu-HU" sz="2400" dirty="0" err="1"/>
              <a:t>Pflicht</a:t>
            </a:r>
            <a:r>
              <a:rPr lang="hu-HU" sz="2400" dirty="0"/>
              <a:t> (</a:t>
            </a:r>
            <a:r>
              <a:rPr lang="hu-HU" sz="2400" dirty="0" smtClean="0"/>
              <a:t>die </a:t>
            </a:r>
            <a:r>
              <a:rPr lang="hu-HU" sz="2400" dirty="0"/>
              <a:t>Königin </a:t>
            </a:r>
            <a:r>
              <a:rPr lang="hu-HU" sz="2400" dirty="0" err="1" smtClean="0"/>
              <a:t>auch</a:t>
            </a:r>
            <a:r>
              <a:rPr lang="hu-HU" sz="2400" dirty="0" smtClean="0"/>
              <a:t>)</a:t>
            </a:r>
          </a:p>
          <a:p>
            <a:pPr lvl="0"/>
            <a:r>
              <a:rPr lang="hu-HU" sz="2400" dirty="0" smtClean="0"/>
              <a:t>König</a:t>
            </a:r>
            <a:r>
              <a:rPr lang="hu-HU" sz="2400" dirty="0"/>
              <a:t>: </a:t>
            </a:r>
            <a:r>
              <a:rPr lang="hu-HU" sz="2400" i="1" dirty="0"/>
              <a:t>„</a:t>
            </a:r>
            <a:r>
              <a:rPr lang="hu-HU" sz="2400" i="1" dirty="0" err="1"/>
              <a:t>Was</a:t>
            </a:r>
            <a:r>
              <a:rPr lang="hu-HU" sz="2400" i="1" dirty="0"/>
              <a:t> </a:t>
            </a:r>
            <a:r>
              <a:rPr lang="hu-HU" sz="2400" i="1" dirty="0" err="1"/>
              <a:t>mich</a:t>
            </a:r>
            <a:r>
              <a:rPr lang="hu-HU" sz="2400" i="1" dirty="0"/>
              <a:t> </a:t>
            </a:r>
            <a:r>
              <a:rPr lang="hu-HU" sz="2400" i="1" dirty="0" err="1"/>
              <a:t>angeht</a:t>
            </a:r>
            <a:r>
              <a:rPr lang="hu-HU" sz="2400" i="1" dirty="0"/>
              <a:t>,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ist</a:t>
            </a:r>
            <a:r>
              <a:rPr lang="hu-HU" sz="2400" i="1" dirty="0"/>
              <a:t> die </a:t>
            </a:r>
            <a:r>
              <a:rPr lang="hu-HU" sz="2400" b="1" i="1" dirty="0" err="1"/>
              <a:t>Honnêteté</a:t>
            </a:r>
            <a:r>
              <a:rPr lang="hu-HU" sz="2400" i="1" dirty="0"/>
              <a:t>. Die </a:t>
            </a:r>
            <a:r>
              <a:rPr lang="hu-HU" sz="2400" i="1" dirty="0" err="1"/>
              <a:t>verlang</a:t>
            </a:r>
            <a:r>
              <a:rPr lang="hu-HU" sz="2400" i="1" dirty="0"/>
              <a:t> </a:t>
            </a:r>
            <a:r>
              <a:rPr lang="hu-HU" sz="2400" i="1" dirty="0" err="1"/>
              <a:t>ich</a:t>
            </a:r>
            <a:r>
              <a:rPr lang="hu-HU" sz="2400" i="1" dirty="0"/>
              <a:t>, und </a:t>
            </a:r>
            <a:r>
              <a:rPr lang="hu-HU" sz="2400" b="1" i="1" dirty="0" err="1"/>
              <a:t>um</a:t>
            </a:r>
            <a:r>
              <a:rPr lang="hu-HU" sz="2400" b="1" i="1" dirty="0"/>
              <a:t> </a:t>
            </a:r>
            <a:r>
              <a:rPr lang="hu-HU" sz="2400" b="1" i="1" dirty="0" err="1"/>
              <a:t>dieser</a:t>
            </a:r>
            <a:r>
              <a:rPr lang="hu-HU" sz="2400" b="1" i="1" dirty="0"/>
              <a:t> </a:t>
            </a:r>
            <a:r>
              <a:rPr lang="hu-HU" sz="2400" b="1" i="1" dirty="0" err="1"/>
              <a:t>Honnêteté</a:t>
            </a:r>
            <a:r>
              <a:rPr lang="hu-HU" sz="2400" b="1" i="1" dirty="0"/>
              <a:t> </a:t>
            </a:r>
            <a:r>
              <a:rPr lang="hu-HU" sz="2400" b="1" i="1" dirty="0" err="1"/>
              <a:t>willen</a:t>
            </a:r>
            <a:r>
              <a:rPr lang="hu-HU" sz="2400" b="1" i="1" dirty="0"/>
              <a:t> </a:t>
            </a:r>
            <a:r>
              <a:rPr lang="hu-HU" sz="2400" b="1" i="1" dirty="0" err="1"/>
              <a:t>verlang</a:t>
            </a:r>
            <a:r>
              <a:rPr lang="hu-HU" sz="2400" b="1" i="1" dirty="0"/>
              <a:t>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Ihre</a:t>
            </a:r>
            <a:r>
              <a:rPr lang="hu-HU" sz="2400" b="1" i="1" dirty="0"/>
              <a:t> </a:t>
            </a:r>
            <a:r>
              <a:rPr lang="hu-HU" sz="2400" b="1" i="1" dirty="0" err="1"/>
              <a:t>Heirat</a:t>
            </a:r>
            <a:r>
              <a:rPr lang="hu-HU" sz="2400" b="1" i="1" dirty="0"/>
              <a:t> mit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Fräulein</a:t>
            </a:r>
            <a:r>
              <a:rPr lang="hu-HU" sz="2400" b="1" i="1" dirty="0"/>
              <a:t> von </a:t>
            </a:r>
            <a:r>
              <a:rPr lang="hu-HU" sz="2400" b="1" i="1" dirty="0" err="1"/>
              <a:t>Carayon</a:t>
            </a:r>
            <a:r>
              <a:rPr lang="hu-HU" sz="2400" i="1" dirty="0"/>
              <a:t>. Oder </a:t>
            </a:r>
            <a:r>
              <a:rPr lang="hu-HU" sz="2400" i="1" dirty="0" err="1"/>
              <a:t>Sie</a:t>
            </a:r>
            <a:r>
              <a:rPr lang="hu-HU" sz="2400" i="1" dirty="0"/>
              <a:t> </a:t>
            </a:r>
            <a:r>
              <a:rPr lang="hu-HU" sz="2400" i="1" dirty="0" err="1"/>
              <a:t>müßten</a:t>
            </a:r>
            <a:r>
              <a:rPr lang="hu-HU" sz="2400" i="1" dirty="0"/>
              <a:t> </a:t>
            </a:r>
            <a:r>
              <a:rPr lang="hu-HU" sz="2400" i="1" dirty="0" err="1"/>
              <a:t>denn</a:t>
            </a:r>
            <a:r>
              <a:rPr lang="hu-HU" sz="2400" i="1" dirty="0"/>
              <a:t> </a:t>
            </a:r>
            <a:r>
              <a:rPr lang="hu-HU" sz="2400" i="1" dirty="0" err="1"/>
              <a:t>Ihren</a:t>
            </a:r>
            <a:r>
              <a:rPr lang="hu-HU" sz="2400" i="1" dirty="0"/>
              <a:t> </a:t>
            </a:r>
            <a:r>
              <a:rPr lang="hu-HU" sz="2400" i="1" dirty="0" err="1"/>
              <a:t>Abschied</a:t>
            </a:r>
            <a:r>
              <a:rPr lang="hu-HU" sz="2400" i="1" dirty="0"/>
              <a:t> </a:t>
            </a:r>
            <a:r>
              <a:rPr lang="hu-HU" sz="2400" i="1" dirty="0" err="1"/>
              <a:t>nehmen</a:t>
            </a:r>
            <a:r>
              <a:rPr lang="hu-HU" sz="2400" i="1" dirty="0"/>
              <a:t> und den </a:t>
            </a:r>
            <a:r>
              <a:rPr lang="hu-HU" sz="2400" i="1" dirty="0" err="1"/>
              <a:t>Dienst</a:t>
            </a:r>
            <a:r>
              <a:rPr lang="hu-HU" sz="2400" i="1" dirty="0"/>
              <a:t> </a:t>
            </a:r>
            <a:r>
              <a:rPr lang="hu-HU" sz="2400" i="1" dirty="0" err="1"/>
              <a:t>quittieren</a:t>
            </a:r>
            <a:r>
              <a:rPr lang="hu-HU" sz="2400" i="1" dirty="0"/>
              <a:t> </a:t>
            </a:r>
            <a:r>
              <a:rPr lang="hu-HU" sz="2400" i="1" dirty="0" err="1"/>
              <a:t>wollen</a:t>
            </a:r>
            <a:r>
              <a:rPr lang="hu-HU" sz="2400" i="1" dirty="0"/>
              <a:t>.” </a:t>
            </a:r>
            <a:r>
              <a:rPr lang="hu-HU" sz="2400" i="1" dirty="0" smtClean="0"/>
              <a:t>75</a:t>
            </a:r>
            <a:endParaRPr lang="hu-HU" sz="2400" dirty="0"/>
          </a:p>
          <a:p>
            <a:pPr lvl="0"/>
            <a:r>
              <a:rPr lang="hu-HU" sz="2400" dirty="0" err="1" smtClean="0"/>
              <a:t>Schach</a:t>
            </a:r>
            <a:r>
              <a:rPr lang="hu-HU" sz="2400" dirty="0"/>
              <a:t>: </a:t>
            </a:r>
            <a:r>
              <a:rPr lang="hu-HU" sz="2400" i="1" dirty="0"/>
              <a:t>„</a:t>
            </a:r>
            <a:r>
              <a:rPr lang="hu-HU" sz="2400" b="1" i="1" dirty="0" err="1"/>
              <a:t>Er</a:t>
            </a:r>
            <a:r>
              <a:rPr lang="hu-HU" sz="2400" b="1" i="1" dirty="0"/>
              <a:t> </a:t>
            </a:r>
            <a:r>
              <a:rPr lang="hu-HU" sz="2400" b="1" i="1" dirty="0" err="1"/>
              <a:t>wußte</a:t>
            </a:r>
            <a:r>
              <a:rPr lang="hu-HU" sz="2400" b="1" i="1" dirty="0"/>
              <a:t>, 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er</a:t>
            </a:r>
            <a:r>
              <a:rPr lang="hu-HU" sz="2400" b="1" i="1" dirty="0"/>
              <a:t> </a:t>
            </a:r>
            <a:r>
              <a:rPr lang="hu-HU" sz="2400" b="1" i="1" dirty="0" err="1"/>
              <a:t>dem</a:t>
            </a:r>
            <a:r>
              <a:rPr lang="hu-HU" sz="2400" b="1" i="1" dirty="0"/>
              <a:t> König </a:t>
            </a:r>
            <a:r>
              <a:rPr lang="hu-HU" sz="2400" b="1" i="1" dirty="0" err="1"/>
              <a:t>schuldig</a:t>
            </a:r>
            <a:r>
              <a:rPr lang="hu-HU" sz="2400" b="1" i="1" dirty="0"/>
              <a:t> </a:t>
            </a:r>
            <a:r>
              <a:rPr lang="hu-HU" sz="2400" b="1" i="1" dirty="0" err="1"/>
              <a:t>sei</a:t>
            </a:r>
            <a:r>
              <a:rPr lang="hu-HU" sz="2400" b="1" i="1" dirty="0"/>
              <a:t>: </a:t>
            </a:r>
            <a:r>
              <a:rPr lang="hu-HU" sz="2400" b="1" dirty="0" err="1"/>
              <a:t>Gehorsam</a:t>
            </a:r>
            <a:r>
              <a:rPr lang="hu-HU" sz="2400" b="1" i="1" dirty="0"/>
              <a:t>!</a:t>
            </a:r>
            <a:r>
              <a:rPr lang="hu-HU" sz="2400" i="1" dirty="0"/>
              <a:t> </a:t>
            </a:r>
            <a:r>
              <a:rPr lang="hu-HU" sz="2400" b="1" i="1" dirty="0" err="1"/>
              <a:t>Aber</a:t>
            </a:r>
            <a:r>
              <a:rPr lang="hu-HU" sz="2400" b="1" i="1" dirty="0"/>
              <a:t> </a:t>
            </a:r>
            <a:r>
              <a:rPr lang="hu-HU" sz="2400" b="1" i="1" dirty="0" err="1"/>
              <a:t>sein</a:t>
            </a:r>
            <a:r>
              <a:rPr lang="hu-HU" sz="2400" b="1" i="1" dirty="0"/>
              <a:t> </a:t>
            </a:r>
            <a:r>
              <a:rPr lang="hu-HU" sz="2400" b="1" i="1" dirty="0" err="1"/>
              <a:t>Herz</a:t>
            </a:r>
            <a:r>
              <a:rPr lang="hu-HU" sz="2400" b="1" i="1" dirty="0"/>
              <a:t> </a:t>
            </a:r>
            <a:r>
              <a:rPr lang="hu-HU" sz="2400" b="1" i="1" dirty="0" err="1"/>
              <a:t>widerstritt</a:t>
            </a:r>
            <a:r>
              <a:rPr lang="hu-HU" sz="2400" i="1" dirty="0"/>
              <a:t>, </a:t>
            </a:r>
            <a:r>
              <a:rPr lang="hu-HU" sz="2400" b="1" i="1" dirty="0"/>
              <a:t>und </a:t>
            </a:r>
            <a:r>
              <a:rPr lang="hu-HU" sz="2400" b="1" i="1" dirty="0" err="1"/>
              <a:t>so</a:t>
            </a:r>
            <a:r>
              <a:rPr lang="hu-HU" sz="2400" b="1" i="1" dirty="0"/>
              <a:t> </a:t>
            </a:r>
            <a:r>
              <a:rPr lang="hu-HU" sz="2400" b="1" i="1" dirty="0" err="1"/>
              <a:t>galt</a:t>
            </a:r>
            <a:r>
              <a:rPr lang="hu-HU" sz="2400" b="1" i="1" dirty="0"/>
              <a:t> es </a:t>
            </a:r>
            <a:r>
              <a:rPr lang="hu-HU" sz="2400" b="1" i="1" dirty="0" err="1"/>
              <a:t>denn</a:t>
            </a:r>
            <a:r>
              <a:rPr lang="hu-HU" sz="2400" b="1" i="1" dirty="0"/>
              <a:t> </a:t>
            </a:r>
            <a:r>
              <a:rPr lang="hu-HU" sz="2400" b="1" i="1" dirty="0" err="1"/>
              <a:t>für</a:t>
            </a:r>
            <a:r>
              <a:rPr lang="hu-HU" sz="2400" b="1" i="1" dirty="0"/>
              <a:t> </a:t>
            </a:r>
            <a:r>
              <a:rPr lang="hu-HU" sz="2400" b="1" i="1" dirty="0" err="1"/>
              <a:t>ihn</a:t>
            </a:r>
            <a:r>
              <a:rPr lang="hu-HU" sz="2400" b="1" i="1" dirty="0"/>
              <a:t>, </a:t>
            </a:r>
            <a:r>
              <a:rPr lang="hu-HU" sz="2400" b="1" i="1" dirty="0" err="1"/>
              <a:t>etwas</a:t>
            </a:r>
            <a:r>
              <a:rPr lang="hu-HU" sz="2400" b="1" i="1" dirty="0"/>
              <a:t> </a:t>
            </a:r>
            <a:r>
              <a:rPr lang="hu-HU" sz="2400" b="1" i="1" dirty="0" err="1"/>
              <a:t>ausfindig</a:t>
            </a:r>
            <a:r>
              <a:rPr lang="hu-HU" sz="2400" b="1" i="1" dirty="0"/>
              <a:t> </a:t>
            </a:r>
            <a:r>
              <a:rPr lang="hu-HU" sz="2400" b="1" i="1" dirty="0" err="1"/>
              <a:t>zu</a:t>
            </a:r>
            <a:r>
              <a:rPr lang="hu-HU" sz="2400" b="1" i="1" dirty="0"/>
              <a:t> </a:t>
            </a:r>
            <a:r>
              <a:rPr lang="hu-HU" sz="2400" b="1" i="1" dirty="0" err="1"/>
              <a:t>machen</a:t>
            </a:r>
            <a:r>
              <a:rPr lang="hu-HU" sz="2400" b="1" i="1" dirty="0"/>
              <a:t>, 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Gehorsam</a:t>
            </a:r>
            <a:r>
              <a:rPr lang="hu-HU" sz="2400" b="1" i="1" dirty="0"/>
              <a:t> und </a:t>
            </a:r>
            <a:r>
              <a:rPr lang="hu-HU" sz="2400" b="1" i="1" dirty="0" err="1"/>
              <a:t>Ungehorsam</a:t>
            </a:r>
            <a:r>
              <a:rPr lang="hu-HU" sz="2400" b="1" i="1" dirty="0"/>
              <a:t> in </a:t>
            </a:r>
            <a:r>
              <a:rPr lang="hu-HU" sz="2400" b="1" i="1" dirty="0" err="1"/>
              <a:t>sich</a:t>
            </a:r>
            <a:r>
              <a:rPr lang="hu-HU" sz="2400" b="1" i="1" dirty="0"/>
              <a:t> </a:t>
            </a:r>
            <a:r>
              <a:rPr lang="hu-HU" sz="2400" b="1" i="1" dirty="0" err="1"/>
              <a:t>vereinigte</a:t>
            </a:r>
            <a:r>
              <a:rPr lang="hu-HU" sz="2400" b="1" i="1" dirty="0"/>
              <a:t>, 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Befehle</a:t>
            </a:r>
            <a:r>
              <a:rPr lang="hu-HU" sz="2400" b="1" i="1" dirty="0"/>
              <a:t> </a:t>
            </a:r>
            <a:r>
              <a:rPr lang="hu-HU" sz="2400" b="1" i="1" dirty="0" err="1"/>
              <a:t>seines</a:t>
            </a:r>
            <a:r>
              <a:rPr lang="hu-HU" sz="2400" b="1" i="1" dirty="0"/>
              <a:t> </a:t>
            </a:r>
            <a:r>
              <a:rPr lang="hu-HU" sz="2400" b="1" i="1" dirty="0" err="1"/>
              <a:t>Königs</a:t>
            </a:r>
            <a:r>
              <a:rPr lang="hu-HU" sz="2400" b="1" i="1" dirty="0"/>
              <a:t> und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Befehle</a:t>
            </a:r>
            <a:r>
              <a:rPr lang="hu-HU" sz="2400" b="1" i="1" dirty="0"/>
              <a:t> </a:t>
            </a:r>
            <a:r>
              <a:rPr lang="hu-HU" sz="2400" b="1" i="1" dirty="0" err="1"/>
              <a:t>seiner</a:t>
            </a:r>
            <a:r>
              <a:rPr lang="hu-HU" sz="2400" b="1" i="1" dirty="0"/>
              <a:t> </a:t>
            </a:r>
            <a:r>
              <a:rPr lang="hu-HU" sz="2400" b="1" i="1" dirty="0" err="1"/>
              <a:t>eigenen</a:t>
            </a:r>
            <a:r>
              <a:rPr lang="hu-HU" sz="2400" b="1" i="1" dirty="0"/>
              <a:t> </a:t>
            </a:r>
            <a:r>
              <a:rPr lang="hu-HU" sz="2400" b="1" i="1" dirty="0" err="1"/>
              <a:t>Natur</a:t>
            </a:r>
            <a:r>
              <a:rPr lang="hu-HU" sz="2400" b="1" i="1" dirty="0"/>
              <a:t> </a:t>
            </a:r>
            <a:r>
              <a:rPr lang="hu-HU" sz="2400" b="1" i="1" dirty="0" err="1"/>
              <a:t>gleichmäßig</a:t>
            </a:r>
            <a:r>
              <a:rPr lang="hu-HU" sz="2400" b="1" i="1" dirty="0"/>
              <a:t> </a:t>
            </a:r>
            <a:r>
              <a:rPr lang="hu-HU" sz="2400" b="1" i="1" dirty="0" err="1"/>
              <a:t>entsprach</a:t>
            </a:r>
            <a:r>
              <a:rPr lang="hu-HU" sz="2400" b="1" i="1" dirty="0"/>
              <a:t>. Und </a:t>
            </a:r>
            <a:r>
              <a:rPr lang="hu-HU" sz="2400" b="1" i="1" dirty="0" err="1"/>
              <a:t>dafür</a:t>
            </a:r>
            <a:r>
              <a:rPr lang="hu-HU" sz="2400" b="1" i="1" dirty="0"/>
              <a:t> </a:t>
            </a:r>
            <a:r>
              <a:rPr lang="hu-HU" sz="2400" b="1" i="1" dirty="0" err="1"/>
              <a:t>gab</a:t>
            </a:r>
            <a:r>
              <a:rPr lang="hu-HU" sz="2400" b="1" i="1" dirty="0"/>
              <a:t> es </a:t>
            </a:r>
            <a:r>
              <a:rPr lang="hu-HU" sz="2400" b="1" i="1" dirty="0" err="1"/>
              <a:t>nur</a:t>
            </a:r>
            <a:r>
              <a:rPr lang="hu-HU" sz="2400" b="1" i="1" dirty="0"/>
              <a:t> </a:t>
            </a:r>
            <a:r>
              <a:rPr lang="hu-HU" sz="2400" b="1" i="1" dirty="0" err="1"/>
              <a:t>einen</a:t>
            </a:r>
            <a:r>
              <a:rPr lang="hu-HU" sz="2400" b="1" i="1" dirty="0"/>
              <a:t> </a:t>
            </a:r>
            <a:r>
              <a:rPr lang="hu-HU" sz="2400" b="1" i="1" dirty="0" err="1"/>
              <a:t>Weg</a:t>
            </a:r>
            <a:r>
              <a:rPr lang="hu-HU" sz="2400" b="1" i="1" dirty="0"/>
              <a:t>” 77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18. </a:t>
            </a:r>
            <a:r>
              <a:rPr lang="hu-HU" b="1" dirty="0" err="1" smtClean="0">
                <a:solidFill>
                  <a:srgbClr val="C00000"/>
                </a:solidFill>
              </a:rPr>
              <a:t>Fata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morgana</a:t>
            </a:r>
            <a:endParaRPr lang="hu-HU" b="1" dirty="0">
              <a:solidFill>
                <a:srgbClr val="C00000"/>
              </a:solidFill>
            </a:endParaRPr>
          </a:p>
          <a:p>
            <a:endParaRPr lang="hu-HU" i="1" dirty="0"/>
          </a:p>
          <a:p>
            <a:pPr marL="0" indent="0" algn="ctr">
              <a:buNone/>
            </a:pP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/>
              <a:t>entschuldigt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bei</a:t>
            </a:r>
            <a:r>
              <a:rPr lang="hu-HU" sz="2400" dirty="0"/>
              <a:t> </a:t>
            </a:r>
            <a:r>
              <a:rPr lang="hu-HU" sz="2400" dirty="0" err="1"/>
              <a:t>Frau</a:t>
            </a:r>
            <a:r>
              <a:rPr lang="hu-HU" sz="2400" dirty="0"/>
              <a:t> </a:t>
            </a:r>
            <a:r>
              <a:rPr lang="hu-HU" sz="2400" dirty="0" smtClean="0"/>
              <a:t>von </a:t>
            </a:r>
            <a:r>
              <a:rPr lang="hu-HU" sz="2400" dirty="0" err="1" smtClean="0"/>
              <a:t>Carayon</a:t>
            </a:r>
            <a:r>
              <a:rPr lang="hu-HU" sz="2400" dirty="0" smtClean="0"/>
              <a:t>, </a:t>
            </a:r>
            <a:r>
              <a:rPr lang="hu-HU" sz="2400" dirty="0" err="1"/>
              <a:t>alles</a:t>
            </a:r>
            <a:r>
              <a:rPr lang="hu-HU" sz="2400" dirty="0"/>
              <a:t> </a:t>
            </a:r>
            <a:r>
              <a:rPr lang="hu-HU" sz="2400" dirty="0" err="1"/>
              <a:t>scheint</a:t>
            </a:r>
            <a:r>
              <a:rPr lang="hu-HU" sz="2400" dirty="0"/>
              <a:t> in </a:t>
            </a:r>
            <a:r>
              <a:rPr lang="hu-HU" sz="2400" dirty="0" err="1"/>
              <a:t>Ordnung</a:t>
            </a:r>
            <a:r>
              <a:rPr lang="hu-HU" sz="2400" dirty="0"/>
              <a:t> </a:t>
            </a:r>
            <a:r>
              <a:rPr lang="hu-HU" sz="2400" dirty="0" err="1"/>
              <a:t>zu</a:t>
            </a:r>
            <a:r>
              <a:rPr lang="hu-HU" sz="2400" dirty="0"/>
              <a:t> </a:t>
            </a:r>
            <a:r>
              <a:rPr lang="hu-HU" sz="2400" dirty="0" err="1" smtClean="0"/>
              <a:t>sein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/>
              <a:t>D</a:t>
            </a:r>
            <a:r>
              <a:rPr lang="hu-HU" sz="2400" dirty="0" smtClean="0"/>
              <a:t>ie </a:t>
            </a:r>
            <a:r>
              <a:rPr lang="hu-HU" sz="2400" dirty="0" err="1"/>
              <a:t>Hochzeit</a:t>
            </a:r>
            <a:r>
              <a:rPr lang="hu-HU" sz="2400" dirty="0"/>
              <a:t> </a:t>
            </a:r>
            <a:r>
              <a:rPr lang="hu-HU" sz="2400" dirty="0" err="1"/>
              <a:t>soll</a:t>
            </a:r>
            <a:r>
              <a:rPr lang="hu-HU" sz="2400" dirty="0"/>
              <a:t> am </a:t>
            </a:r>
            <a:r>
              <a:rPr lang="hu-HU" sz="2400" dirty="0" err="1"/>
              <a:t>Sonntag</a:t>
            </a:r>
            <a:r>
              <a:rPr lang="hu-HU" sz="2400" dirty="0"/>
              <a:t> </a:t>
            </a:r>
            <a:r>
              <a:rPr lang="hu-HU" sz="2400" dirty="0" err="1"/>
              <a:t>im</a:t>
            </a:r>
            <a:r>
              <a:rPr lang="hu-HU" sz="2400" dirty="0"/>
              <a:t> </a:t>
            </a:r>
            <a:r>
              <a:rPr lang="hu-HU" sz="2400" dirty="0" err="1"/>
              <a:t>Hause</a:t>
            </a:r>
            <a:r>
              <a:rPr lang="hu-HU" sz="2400" dirty="0"/>
              <a:t> der </a:t>
            </a:r>
            <a:r>
              <a:rPr lang="hu-HU" sz="2400" dirty="0" err="1"/>
              <a:t>Carayons</a:t>
            </a:r>
            <a:r>
              <a:rPr lang="hu-HU" sz="2400" dirty="0"/>
              <a:t> </a:t>
            </a:r>
            <a:r>
              <a:rPr lang="hu-HU" sz="2400" dirty="0" err="1"/>
              <a:t>stattfinden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306285"/>
            <a:ext cx="10515600" cy="555171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19. Die </a:t>
            </a:r>
            <a:r>
              <a:rPr lang="hu-HU" b="1" dirty="0" err="1" smtClean="0">
                <a:solidFill>
                  <a:srgbClr val="C00000"/>
                </a:solidFill>
              </a:rPr>
              <a:t>Hochzeit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pPr lvl="0"/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/>
              <a:t>verabschiedet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kurz</a:t>
            </a:r>
            <a:r>
              <a:rPr lang="hu-HU" sz="2400" dirty="0"/>
              <a:t> nach der </a:t>
            </a:r>
            <a:r>
              <a:rPr lang="hu-HU" sz="2400" dirty="0" err="1"/>
              <a:t>Hochzeit</a:t>
            </a:r>
            <a:r>
              <a:rPr lang="hu-HU" sz="2400" dirty="0"/>
              <a:t> und </a:t>
            </a:r>
            <a:r>
              <a:rPr lang="hu-HU" sz="2400" dirty="0" err="1"/>
              <a:t>fährt</a:t>
            </a:r>
            <a:r>
              <a:rPr lang="hu-HU" sz="2400" dirty="0"/>
              <a:t> ab mit </a:t>
            </a:r>
            <a:r>
              <a:rPr lang="hu-HU" sz="2400" dirty="0" err="1"/>
              <a:t>dem</a:t>
            </a:r>
            <a:r>
              <a:rPr lang="hu-HU" sz="2400" dirty="0"/>
              <a:t> </a:t>
            </a:r>
            <a:r>
              <a:rPr lang="hu-HU" sz="2400" dirty="0" err="1" smtClean="0"/>
              <a:t>Wagen</a:t>
            </a:r>
            <a:r>
              <a:rPr lang="hu-HU" sz="2400" dirty="0" smtClean="0"/>
              <a:t>: </a:t>
            </a:r>
            <a:r>
              <a:rPr lang="hu-HU" sz="2400" dirty="0"/>
              <a:t>„</a:t>
            </a:r>
            <a:r>
              <a:rPr lang="hu-HU" sz="2400" dirty="0" err="1"/>
              <a:t>er</a:t>
            </a:r>
            <a:r>
              <a:rPr lang="hu-HU" sz="2400" dirty="0"/>
              <a:t> </a:t>
            </a:r>
            <a:r>
              <a:rPr lang="hu-HU" sz="2400" dirty="0" err="1"/>
              <a:t>verfärbte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” – </a:t>
            </a:r>
            <a:r>
              <a:rPr lang="hu-HU" sz="2400" dirty="0" err="1"/>
              <a:t>das</a:t>
            </a:r>
            <a:r>
              <a:rPr lang="hu-HU" sz="2400" dirty="0"/>
              <a:t> sah </a:t>
            </a:r>
            <a:r>
              <a:rPr lang="hu-HU" sz="2400" dirty="0" err="1"/>
              <a:t>auch</a:t>
            </a:r>
            <a:r>
              <a:rPr lang="hu-HU" sz="2400" dirty="0"/>
              <a:t> </a:t>
            </a:r>
            <a:r>
              <a:rPr lang="hu-HU" sz="2400" dirty="0" err="1"/>
              <a:t>Frau</a:t>
            </a:r>
            <a:r>
              <a:rPr lang="hu-HU" sz="2400" dirty="0"/>
              <a:t> </a:t>
            </a:r>
            <a:r>
              <a:rPr lang="hu-HU" sz="2400" dirty="0" err="1" smtClean="0"/>
              <a:t>v.C</a:t>
            </a:r>
            <a:r>
              <a:rPr lang="hu-HU" sz="2400" dirty="0" smtClean="0"/>
              <a:t>.</a:t>
            </a:r>
          </a:p>
          <a:p>
            <a:pPr lvl="0"/>
            <a:r>
              <a:rPr lang="hu-HU" sz="2400" dirty="0" err="1" smtClean="0"/>
              <a:t>Frau</a:t>
            </a:r>
            <a:r>
              <a:rPr lang="hu-HU" sz="2400" dirty="0" smtClean="0"/>
              <a:t> </a:t>
            </a:r>
            <a:r>
              <a:rPr lang="hu-HU" sz="2400" dirty="0"/>
              <a:t>v. C. </a:t>
            </a:r>
            <a:r>
              <a:rPr lang="hu-HU" sz="2400" dirty="0" err="1"/>
              <a:t>entschuldigt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bei</a:t>
            </a:r>
            <a:r>
              <a:rPr lang="hu-HU" sz="2400" dirty="0"/>
              <a:t> </a:t>
            </a:r>
            <a:r>
              <a:rPr lang="hu-HU" sz="2400" dirty="0" err="1"/>
              <a:t>Schach</a:t>
            </a:r>
            <a:r>
              <a:rPr lang="hu-HU" sz="2400" dirty="0"/>
              <a:t>: </a:t>
            </a:r>
            <a:r>
              <a:rPr lang="hu-HU" sz="2400" i="1" dirty="0"/>
              <a:t>„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habe</a:t>
            </a:r>
            <a:r>
              <a:rPr lang="hu-HU" sz="2400" i="1" dirty="0"/>
              <a:t> </a:t>
            </a:r>
            <a:r>
              <a:rPr lang="hu-HU" sz="2400" i="1" dirty="0" err="1"/>
              <a:t>Sie</a:t>
            </a:r>
            <a:r>
              <a:rPr lang="hu-HU" sz="2400" i="1" dirty="0"/>
              <a:t> </a:t>
            </a:r>
            <a:r>
              <a:rPr lang="hu-HU" sz="2400" i="1" dirty="0" err="1"/>
              <a:t>kleinlich</a:t>
            </a:r>
            <a:r>
              <a:rPr lang="hu-HU" sz="2400" i="1" dirty="0"/>
              <a:t> und </a:t>
            </a:r>
            <a:r>
              <a:rPr lang="hu-HU" sz="2400" i="1" dirty="0" err="1"/>
              <a:t>hochmütig</a:t>
            </a:r>
            <a:r>
              <a:rPr lang="hu-HU" sz="2400" i="1" dirty="0"/>
              <a:t>, </a:t>
            </a:r>
            <a:r>
              <a:rPr lang="hu-HU" sz="2400" i="1" dirty="0" err="1"/>
              <a:t>eitel</a:t>
            </a:r>
            <a:r>
              <a:rPr lang="hu-HU" sz="2400" i="1" dirty="0"/>
              <a:t> </a:t>
            </a:r>
            <a:r>
              <a:rPr lang="hu-HU" sz="2400" i="1" dirty="0" err="1"/>
              <a:t>und</a:t>
            </a:r>
            <a:r>
              <a:rPr lang="hu-HU" sz="2400" i="1" dirty="0"/>
              <a:t> </a:t>
            </a:r>
            <a:r>
              <a:rPr lang="hu-HU" sz="2400" i="1" dirty="0" err="1"/>
              <a:t>bestimmbar</a:t>
            </a:r>
            <a:r>
              <a:rPr lang="hu-HU" sz="2400" i="1" dirty="0"/>
              <a:t> </a:t>
            </a:r>
            <a:r>
              <a:rPr lang="hu-HU" sz="2400" i="1" dirty="0" err="1"/>
              <a:t>gescholten</a:t>
            </a:r>
            <a:r>
              <a:rPr lang="hu-HU" sz="2400" i="1" dirty="0"/>
              <a:t> </a:t>
            </a:r>
            <a:r>
              <a:rPr lang="hu-HU" sz="2400" i="1" dirty="0" err="1"/>
              <a:t>und</a:t>
            </a:r>
            <a:r>
              <a:rPr lang="hu-HU" sz="2400" i="1" dirty="0"/>
              <a:t> </a:t>
            </a:r>
            <a:r>
              <a:rPr lang="hu-HU" sz="2400" i="1" dirty="0" err="1"/>
              <a:t>habe</a:t>
            </a:r>
            <a:r>
              <a:rPr lang="hu-HU" sz="2400" i="1" dirty="0"/>
              <a:t> </a:t>
            </a:r>
            <a:r>
              <a:rPr lang="hu-HU" sz="2400" i="1" dirty="0" err="1"/>
              <a:t>Sie</a:t>
            </a:r>
            <a:r>
              <a:rPr lang="hu-HU" sz="2400" i="1" dirty="0"/>
              <a:t>, </a:t>
            </a:r>
            <a:r>
              <a:rPr lang="hu-HU" sz="2400" i="1" dirty="0" err="1"/>
              <a:t>was</a:t>
            </a:r>
            <a:r>
              <a:rPr lang="hu-HU" sz="2400" i="1" dirty="0"/>
              <a:t>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schlimmste</a:t>
            </a:r>
            <a:r>
              <a:rPr lang="hu-HU" sz="2400" i="1" dirty="0"/>
              <a:t> </a:t>
            </a:r>
            <a:r>
              <a:rPr lang="hu-HU" sz="2400" i="1" dirty="0" err="1"/>
              <a:t>war</a:t>
            </a:r>
            <a:r>
              <a:rPr lang="hu-HU" sz="2400" i="1" dirty="0"/>
              <a:t>, der </a:t>
            </a:r>
            <a:r>
              <a:rPr lang="hu-HU" sz="2400" i="1" dirty="0" err="1"/>
              <a:t>Undankbarkeit</a:t>
            </a:r>
            <a:r>
              <a:rPr lang="hu-HU" sz="2400" i="1" dirty="0"/>
              <a:t> und der </a:t>
            </a:r>
            <a:r>
              <a:rPr lang="hu-HU" sz="2400" i="1" dirty="0" err="1"/>
              <a:t>Lâcheté</a:t>
            </a:r>
            <a:r>
              <a:rPr lang="hu-HU" sz="2400" i="1" dirty="0"/>
              <a:t> (</a:t>
            </a:r>
            <a:r>
              <a:rPr lang="hu-HU" sz="2400" i="1" dirty="0" err="1"/>
              <a:t>Feigheit</a:t>
            </a:r>
            <a:r>
              <a:rPr lang="hu-HU" sz="2400" i="1" dirty="0" smtClean="0"/>
              <a:t>) </a:t>
            </a:r>
            <a:r>
              <a:rPr lang="hu-HU" sz="2400" i="1" dirty="0" err="1" smtClean="0"/>
              <a:t>geziehen</a:t>
            </a:r>
            <a:r>
              <a:rPr lang="hu-HU" sz="2400" i="1" dirty="0"/>
              <a:t>. </a:t>
            </a:r>
            <a:r>
              <a:rPr lang="hu-HU" sz="2400" i="1" dirty="0" err="1"/>
              <a:t>All</a:t>
            </a:r>
            <a:r>
              <a:rPr lang="hu-HU" sz="2400" i="1" dirty="0"/>
              <a:t>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beklag</a:t>
            </a:r>
            <a:r>
              <a:rPr lang="hu-HU" sz="2400" i="1" dirty="0"/>
              <a:t>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jetzt</a:t>
            </a:r>
            <a:r>
              <a:rPr lang="hu-HU" sz="2400" i="1" dirty="0"/>
              <a:t> und </a:t>
            </a:r>
            <a:r>
              <a:rPr lang="hu-HU" sz="2400" i="1" dirty="0" err="1"/>
              <a:t>schäme</a:t>
            </a:r>
            <a:r>
              <a:rPr lang="hu-HU" sz="2400" i="1" dirty="0"/>
              <a:t> </a:t>
            </a:r>
            <a:r>
              <a:rPr lang="hu-HU" sz="2400" i="1" dirty="0" err="1"/>
              <a:t>mich</a:t>
            </a:r>
            <a:r>
              <a:rPr lang="hu-HU" sz="2400" i="1" dirty="0"/>
              <a:t> </a:t>
            </a:r>
            <a:r>
              <a:rPr lang="hu-HU" sz="2400" i="1" dirty="0" err="1"/>
              <a:t>einer</a:t>
            </a:r>
            <a:r>
              <a:rPr lang="hu-HU" sz="2400" i="1" dirty="0"/>
              <a:t> </a:t>
            </a:r>
            <a:r>
              <a:rPr lang="hu-HU" sz="2400" i="1" dirty="0" err="1"/>
              <a:t>Stimmung</a:t>
            </a:r>
            <a:r>
              <a:rPr lang="hu-HU" sz="2400" i="1" dirty="0"/>
              <a:t>, die </a:t>
            </a:r>
            <a:r>
              <a:rPr lang="hu-HU" sz="2400" i="1" dirty="0" err="1"/>
              <a:t>mich</a:t>
            </a:r>
            <a:r>
              <a:rPr lang="hu-HU" sz="2400" i="1" dirty="0"/>
              <a:t> </a:t>
            </a:r>
            <a:r>
              <a:rPr lang="hu-HU" sz="2400" i="1" dirty="0" err="1"/>
              <a:t>unsre</a:t>
            </a:r>
            <a:r>
              <a:rPr lang="hu-HU" sz="2400" i="1" dirty="0"/>
              <a:t> </a:t>
            </a:r>
            <a:r>
              <a:rPr lang="hu-HU" sz="2400" i="1" dirty="0" err="1"/>
              <a:t>Vergangenheit</a:t>
            </a:r>
            <a:r>
              <a:rPr lang="hu-HU" sz="2400" i="1" dirty="0"/>
              <a:t> </a:t>
            </a:r>
            <a:r>
              <a:rPr lang="hu-HU" sz="2400" i="1" dirty="0" err="1"/>
              <a:t>so</a:t>
            </a:r>
            <a:r>
              <a:rPr lang="hu-HU" sz="2400" i="1" dirty="0"/>
              <a:t> </a:t>
            </a:r>
            <a:r>
              <a:rPr lang="hu-HU" sz="2400" i="1" dirty="0" err="1"/>
              <a:t>vergessen</a:t>
            </a:r>
            <a:r>
              <a:rPr lang="hu-HU" sz="2400" i="1" dirty="0"/>
              <a:t> </a:t>
            </a:r>
            <a:r>
              <a:rPr lang="hu-HU" sz="2400" i="1" dirty="0" err="1"/>
              <a:t>lassen</a:t>
            </a:r>
            <a:r>
              <a:rPr lang="hu-HU" sz="2400" i="1" dirty="0"/>
              <a:t> </a:t>
            </a:r>
            <a:r>
              <a:rPr lang="hu-HU" sz="2400" i="1" dirty="0" err="1"/>
              <a:t>konnte</a:t>
            </a:r>
            <a:r>
              <a:rPr lang="hu-HU" sz="2400" i="1" dirty="0"/>
              <a:t>.” </a:t>
            </a:r>
            <a:r>
              <a:rPr lang="hu-HU" sz="2400" i="1" dirty="0" smtClean="0"/>
              <a:t>82</a:t>
            </a:r>
          </a:p>
          <a:p>
            <a:pPr lvl="0"/>
            <a:r>
              <a:rPr lang="hu-HU" sz="2400" dirty="0" err="1" smtClean="0"/>
              <a:t>Vor</a:t>
            </a:r>
            <a:r>
              <a:rPr lang="hu-HU" sz="2400" dirty="0" smtClean="0"/>
              <a:t> </a:t>
            </a:r>
            <a:r>
              <a:rPr lang="hu-HU" sz="2400" dirty="0" err="1" smtClean="0"/>
              <a:t>seiner</a:t>
            </a:r>
            <a:r>
              <a:rPr lang="hu-HU" sz="2400" dirty="0" smtClean="0"/>
              <a:t> </a:t>
            </a:r>
            <a:r>
              <a:rPr lang="hu-HU" sz="2400" dirty="0" err="1" smtClean="0"/>
              <a:t>Wohnung</a:t>
            </a:r>
            <a:r>
              <a:rPr lang="hu-HU" sz="2400" dirty="0" smtClean="0"/>
              <a:t> </a:t>
            </a:r>
            <a:r>
              <a:rPr lang="hu-HU" sz="2400" dirty="0" err="1" smtClean="0"/>
              <a:t>erschießt</a:t>
            </a:r>
            <a:r>
              <a:rPr lang="hu-HU" sz="2400" dirty="0" smtClean="0"/>
              <a:t> </a:t>
            </a:r>
            <a:r>
              <a:rPr lang="hu-HU" sz="2400" dirty="0" err="1" smtClean="0"/>
              <a:t>sich</a:t>
            </a:r>
            <a:r>
              <a:rPr lang="hu-HU" sz="2400" dirty="0" smtClean="0"/>
              <a:t> </a:t>
            </a: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Wagen</a:t>
            </a:r>
            <a:r>
              <a:rPr lang="hu-HU" sz="2400" dirty="0" smtClean="0"/>
              <a:t>: </a:t>
            </a:r>
            <a:r>
              <a:rPr lang="hu-HU" sz="2400" dirty="0"/>
              <a:t>„</a:t>
            </a:r>
            <a:r>
              <a:rPr lang="hu-HU" sz="2400" b="1" i="1" dirty="0" err="1"/>
              <a:t>Er</a:t>
            </a:r>
            <a:r>
              <a:rPr lang="hu-HU" sz="2400" b="1" i="1" dirty="0"/>
              <a:t> (der </a:t>
            </a:r>
            <a:r>
              <a:rPr lang="hu-HU" sz="2400" b="1" i="1" dirty="0" err="1"/>
              <a:t>Groog</a:t>
            </a:r>
            <a:r>
              <a:rPr lang="hu-HU" sz="2400" b="1" i="1" dirty="0"/>
              <a:t>) </a:t>
            </a:r>
            <a:r>
              <a:rPr lang="hu-HU" sz="2400" b="1" i="1" dirty="0" err="1"/>
              <a:t>öffnete</a:t>
            </a:r>
            <a:r>
              <a:rPr lang="hu-HU" sz="2400" b="1" i="1" dirty="0"/>
              <a:t> den </a:t>
            </a:r>
            <a:r>
              <a:rPr lang="hu-HU" sz="2400" b="1" i="1" dirty="0" err="1"/>
              <a:t>Wagenschlag</a:t>
            </a:r>
            <a:r>
              <a:rPr lang="hu-HU" sz="2400" b="1" i="1" dirty="0"/>
              <a:t>, </a:t>
            </a:r>
            <a:r>
              <a:rPr lang="hu-HU" sz="2400" b="1" i="1" dirty="0" err="1"/>
              <a:t>ein</a:t>
            </a:r>
            <a:r>
              <a:rPr lang="hu-HU" sz="2400" b="1" i="1" dirty="0"/>
              <a:t> </a:t>
            </a:r>
            <a:r>
              <a:rPr lang="hu-HU" sz="2400" b="1" i="1" dirty="0" err="1"/>
              <a:t>dichter</a:t>
            </a:r>
            <a:r>
              <a:rPr lang="hu-HU" sz="2400" b="1" i="1" dirty="0"/>
              <a:t> </a:t>
            </a:r>
            <a:r>
              <a:rPr lang="hu-HU" sz="2400" b="1" i="1" dirty="0" err="1"/>
              <a:t>Qualm</a:t>
            </a:r>
            <a:r>
              <a:rPr lang="hu-HU" sz="2400" b="1" i="1" dirty="0"/>
              <a:t> </a:t>
            </a:r>
            <a:r>
              <a:rPr lang="hu-HU" sz="2400" b="1" i="1" dirty="0" err="1"/>
              <a:t>schlug</a:t>
            </a:r>
            <a:r>
              <a:rPr lang="hu-HU" sz="2400" b="1" i="1" dirty="0"/>
              <a:t> </a:t>
            </a:r>
            <a:r>
              <a:rPr lang="hu-HU" sz="2400" b="1" i="1" dirty="0" err="1"/>
              <a:t>ihm</a:t>
            </a:r>
            <a:r>
              <a:rPr lang="hu-HU" sz="2400" b="1" i="1" dirty="0"/>
              <a:t> </a:t>
            </a:r>
            <a:r>
              <a:rPr lang="hu-HU" sz="2400" b="1" i="1" dirty="0" err="1"/>
              <a:t>entgegen</a:t>
            </a:r>
            <a:r>
              <a:rPr lang="hu-HU" sz="2400" b="1" i="1" dirty="0"/>
              <a:t>, und </a:t>
            </a:r>
            <a:r>
              <a:rPr lang="hu-HU" sz="2400" b="1" i="1" dirty="0" err="1"/>
              <a:t>Schach</a:t>
            </a:r>
            <a:r>
              <a:rPr lang="hu-HU" sz="2400" b="1" i="1" dirty="0"/>
              <a:t> </a:t>
            </a:r>
            <a:r>
              <a:rPr lang="hu-HU" sz="2400" b="1" i="1" dirty="0" err="1"/>
              <a:t>saß</a:t>
            </a:r>
            <a:r>
              <a:rPr lang="hu-HU" sz="2400" b="1" i="1" dirty="0"/>
              <a:t> </a:t>
            </a:r>
            <a:r>
              <a:rPr lang="hu-HU" sz="2400" b="1" i="1" dirty="0" err="1"/>
              <a:t>aufrecht</a:t>
            </a:r>
            <a:r>
              <a:rPr lang="hu-HU" sz="2400" b="1" i="1" dirty="0"/>
              <a:t> in der </a:t>
            </a:r>
            <a:r>
              <a:rPr lang="hu-HU" sz="2400" b="1" i="1" dirty="0" err="1"/>
              <a:t>Ecke</a:t>
            </a:r>
            <a:r>
              <a:rPr lang="hu-HU" sz="2400" b="1" i="1" dirty="0"/>
              <a:t>, </a:t>
            </a:r>
            <a:r>
              <a:rPr lang="hu-HU" sz="2400" b="1" i="1" dirty="0" err="1"/>
              <a:t>nur</a:t>
            </a:r>
            <a:r>
              <a:rPr lang="hu-HU" sz="2400" b="1" i="1" dirty="0"/>
              <a:t> </a:t>
            </a:r>
            <a:r>
              <a:rPr lang="hu-HU" sz="2400" b="1" i="1" dirty="0" err="1"/>
              <a:t>wenig</a:t>
            </a:r>
            <a:r>
              <a:rPr lang="hu-HU" sz="2400" b="1" i="1" dirty="0"/>
              <a:t> </a:t>
            </a:r>
            <a:r>
              <a:rPr lang="hu-HU" sz="2400" b="1" i="1" dirty="0" err="1"/>
              <a:t>zurückgelehnt</a:t>
            </a:r>
            <a:r>
              <a:rPr lang="hu-HU" sz="2400" b="1" i="1" dirty="0"/>
              <a:t>. </a:t>
            </a:r>
            <a:r>
              <a:rPr lang="hu-HU" sz="2400" b="1" i="1" dirty="0" err="1"/>
              <a:t>Auf</a:t>
            </a:r>
            <a:r>
              <a:rPr lang="hu-HU" sz="2400" b="1" i="1" dirty="0"/>
              <a:t>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Teppich</a:t>
            </a:r>
            <a:r>
              <a:rPr lang="hu-HU" sz="2400" b="1" i="1" dirty="0"/>
              <a:t> </a:t>
            </a:r>
            <a:r>
              <a:rPr lang="hu-HU" sz="2400" b="1" i="1" dirty="0" err="1"/>
              <a:t>zu</a:t>
            </a:r>
            <a:r>
              <a:rPr lang="hu-HU" sz="2400" b="1" i="1" dirty="0"/>
              <a:t> </a:t>
            </a:r>
            <a:r>
              <a:rPr lang="hu-HU" sz="2400" b="1" i="1" dirty="0" err="1"/>
              <a:t>seinen</a:t>
            </a:r>
            <a:r>
              <a:rPr lang="hu-HU" sz="2400" b="1" i="1" dirty="0"/>
              <a:t> </a:t>
            </a:r>
            <a:r>
              <a:rPr lang="hu-HU" sz="2400" b="1" i="1" dirty="0" err="1"/>
              <a:t>Füßen</a:t>
            </a:r>
            <a:r>
              <a:rPr lang="hu-HU" sz="2400" b="1" i="1" dirty="0"/>
              <a:t> </a:t>
            </a:r>
            <a:r>
              <a:rPr lang="hu-HU" sz="2400" b="1" i="1" dirty="0" err="1"/>
              <a:t>lag</a:t>
            </a:r>
            <a:r>
              <a:rPr lang="hu-HU" sz="2400" b="1" i="1" dirty="0"/>
              <a:t> </a:t>
            </a:r>
            <a:r>
              <a:rPr lang="hu-HU" sz="2400" b="1" i="1" dirty="0" err="1"/>
              <a:t>das</a:t>
            </a:r>
            <a:r>
              <a:rPr lang="hu-HU" sz="2400" b="1" i="1" dirty="0"/>
              <a:t> </a:t>
            </a:r>
            <a:r>
              <a:rPr lang="hu-HU" sz="2400" b="1" i="1" dirty="0" err="1"/>
              <a:t>Pistol</a:t>
            </a:r>
            <a:r>
              <a:rPr lang="hu-HU" sz="2400" b="1" i="1" dirty="0"/>
              <a:t>.” 83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20. </a:t>
            </a:r>
            <a:r>
              <a:rPr lang="hu-HU" b="1" dirty="0" err="1" smtClean="0">
                <a:solidFill>
                  <a:srgbClr val="C00000"/>
                </a:solidFill>
              </a:rPr>
              <a:t>Bülow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an </a:t>
            </a:r>
            <a:r>
              <a:rPr lang="hu-HU" b="1" dirty="0" err="1" smtClean="0">
                <a:solidFill>
                  <a:srgbClr val="C00000"/>
                </a:solidFill>
              </a:rPr>
              <a:t>Sander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r>
              <a:rPr lang="hu-HU" sz="2400" dirty="0"/>
              <a:t>I</a:t>
            </a:r>
            <a:r>
              <a:rPr lang="hu-HU" sz="2400" dirty="0" smtClean="0"/>
              <a:t>n </a:t>
            </a:r>
            <a:r>
              <a:rPr lang="hu-HU" sz="2400" dirty="0" err="1"/>
              <a:t>einem</a:t>
            </a:r>
            <a:r>
              <a:rPr lang="hu-HU" sz="2400" dirty="0"/>
              <a:t> </a:t>
            </a:r>
            <a:r>
              <a:rPr lang="hu-HU" sz="2400" dirty="0" err="1"/>
              <a:t>Brief</a:t>
            </a:r>
            <a:r>
              <a:rPr lang="hu-HU" sz="2400" dirty="0"/>
              <a:t> </a:t>
            </a:r>
            <a:r>
              <a:rPr lang="hu-HU" sz="2400" dirty="0" err="1"/>
              <a:t>kurz</a:t>
            </a:r>
            <a:r>
              <a:rPr lang="hu-HU" sz="2400" dirty="0"/>
              <a:t> </a:t>
            </a:r>
            <a:r>
              <a:rPr lang="hu-HU" sz="2400" dirty="0" err="1"/>
              <a:t>vor</a:t>
            </a:r>
            <a:r>
              <a:rPr lang="hu-HU" sz="2400" dirty="0"/>
              <a:t> der </a:t>
            </a:r>
            <a:r>
              <a:rPr lang="hu-HU" sz="2400" b="1" dirty="0" err="1"/>
              <a:t>Jenaer</a:t>
            </a:r>
            <a:r>
              <a:rPr lang="hu-HU" sz="2400" b="1" dirty="0"/>
              <a:t> </a:t>
            </a:r>
            <a:r>
              <a:rPr lang="hu-HU" sz="2400" b="1" dirty="0" err="1"/>
              <a:t>Schlacht</a:t>
            </a:r>
            <a:r>
              <a:rPr lang="hu-HU" sz="2400" dirty="0"/>
              <a:t>, </a:t>
            </a:r>
            <a:r>
              <a:rPr lang="hu-HU" sz="2400" dirty="0" err="1"/>
              <a:t>dem</a:t>
            </a:r>
            <a:r>
              <a:rPr lang="hu-HU" sz="2400" dirty="0"/>
              <a:t> </a:t>
            </a:r>
            <a:r>
              <a:rPr lang="hu-HU" sz="2400" dirty="0" err="1"/>
              <a:t>Zusammenbruch</a:t>
            </a:r>
            <a:r>
              <a:rPr lang="hu-HU" sz="2400" dirty="0"/>
              <a:t> des </a:t>
            </a:r>
            <a:r>
              <a:rPr lang="hu-HU" sz="2400" dirty="0" smtClean="0"/>
              <a:t>HRR </a:t>
            </a:r>
            <a:r>
              <a:rPr lang="hu-HU" sz="2400" dirty="0"/>
              <a:t>und der </a:t>
            </a:r>
            <a:r>
              <a:rPr lang="hu-HU" sz="2400" dirty="0" err="1" smtClean="0"/>
              <a:t>Niederwerfung</a:t>
            </a:r>
            <a:r>
              <a:rPr lang="hu-HU" sz="2400" dirty="0" smtClean="0"/>
              <a:t> </a:t>
            </a:r>
            <a:r>
              <a:rPr lang="hu-HU" sz="2400" dirty="0" err="1"/>
              <a:t>Preußens</a:t>
            </a:r>
            <a:r>
              <a:rPr lang="hu-HU" sz="2400" dirty="0"/>
              <a:t> </a:t>
            </a:r>
            <a:r>
              <a:rPr lang="hu-HU" sz="2400" dirty="0" err="1"/>
              <a:t>berichtet</a:t>
            </a:r>
            <a:r>
              <a:rPr lang="hu-HU" sz="2400" dirty="0"/>
              <a:t> </a:t>
            </a:r>
            <a:r>
              <a:rPr lang="hu-HU" sz="2400" dirty="0" err="1"/>
              <a:t>Bülow</a:t>
            </a:r>
            <a:r>
              <a:rPr lang="hu-HU" sz="2400" dirty="0"/>
              <a:t> </a:t>
            </a:r>
            <a:r>
              <a:rPr lang="hu-HU" sz="2400" dirty="0" err="1"/>
              <a:t>über</a:t>
            </a:r>
            <a:r>
              <a:rPr lang="hu-HU" sz="2400" dirty="0"/>
              <a:t> den </a:t>
            </a:r>
            <a:r>
              <a:rPr lang="hu-HU" sz="2400" dirty="0" err="1"/>
              <a:t>Fall</a:t>
            </a:r>
            <a:r>
              <a:rPr lang="hu-HU" sz="2400" dirty="0"/>
              <a:t> </a:t>
            </a:r>
            <a:r>
              <a:rPr lang="hu-HU" sz="2400" dirty="0" err="1" smtClean="0"/>
              <a:t>Schach</a:t>
            </a:r>
            <a:r>
              <a:rPr lang="hu-HU" sz="2400" dirty="0" smtClean="0"/>
              <a:t>:</a:t>
            </a:r>
          </a:p>
          <a:p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b="1" dirty="0" err="1"/>
              <a:t>Symptom</a:t>
            </a:r>
            <a:r>
              <a:rPr lang="hu-HU" sz="2400" b="1" dirty="0"/>
              <a:t> der Zeit </a:t>
            </a:r>
            <a:r>
              <a:rPr lang="hu-HU" sz="2400" dirty="0"/>
              <a:t>– </a:t>
            </a:r>
            <a:r>
              <a:rPr lang="hu-HU" sz="2400" dirty="0" err="1"/>
              <a:t>Zeiterscheinung</a:t>
            </a:r>
            <a:r>
              <a:rPr lang="hu-HU" sz="2400" dirty="0"/>
              <a:t> – </a:t>
            </a:r>
            <a:r>
              <a:rPr lang="hu-HU" sz="2400" b="1" dirty="0" err="1"/>
              <a:t>statt</a:t>
            </a:r>
            <a:r>
              <a:rPr lang="hu-HU" sz="2400" b="1" dirty="0"/>
              <a:t> </a:t>
            </a:r>
            <a:r>
              <a:rPr lang="hu-HU" sz="2400" b="1" dirty="0" err="1"/>
              <a:t>Ehre</a:t>
            </a:r>
            <a:r>
              <a:rPr lang="hu-HU" sz="2400" b="1" dirty="0"/>
              <a:t> </a:t>
            </a:r>
            <a:r>
              <a:rPr lang="hu-HU" sz="2400" b="1" dirty="0" err="1"/>
              <a:t>nur</a:t>
            </a:r>
            <a:r>
              <a:rPr lang="hu-HU" sz="2400" b="1" dirty="0"/>
              <a:t> </a:t>
            </a:r>
            <a:r>
              <a:rPr lang="hu-HU" sz="2400" b="1" dirty="0" err="1"/>
              <a:t>Scheinehre</a:t>
            </a:r>
            <a:r>
              <a:rPr lang="hu-HU" sz="2400" b="1" dirty="0"/>
              <a:t> </a:t>
            </a:r>
            <a:r>
              <a:rPr lang="hu-HU" sz="2400" dirty="0"/>
              <a:t>– </a:t>
            </a:r>
            <a:r>
              <a:rPr lang="hu-HU" sz="2400" dirty="0" err="1"/>
              <a:t>ein</a:t>
            </a:r>
            <a:r>
              <a:rPr lang="hu-HU" sz="2400" dirty="0"/>
              <a:t> </a:t>
            </a:r>
            <a:r>
              <a:rPr lang="hu-HU" sz="2400" dirty="0" err="1"/>
              <a:t>mechanisches</a:t>
            </a:r>
            <a:r>
              <a:rPr lang="hu-HU" sz="2400" dirty="0"/>
              <a:t> </a:t>
            </a:r>
            <a:r>
              <a:rPr lang="hu-HU" sz="2400" dirty="0" err="1" smtClean="0"/>
              <a:t>Uhrwerk</a:t>
            </a:r>
            <a:r>
              <a:rPr lang="hu-HU" sz="2400" dirty="0" smtClean="0"/>
              <a:t>… 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256" y="1510414"/>
            <a:ext cx="10515600" cy="29734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Der </a:t>
            </a:r>
            <a:r>
              <a:rPr lang="hu-HU" sz="3600" b="1" dirty="0" err="1" smtClean="0"/>
              <a:t>Fall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Schach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aus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Bülows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Sicht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2527" y="1982844"/>
            <a:ext cx="11861321" cy="487515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sz="2100" i="1" dirty="0"/>
              <a:t>„</a:t>
            </a:r>
            <a:r>
              <a:rPr lang="hu-HU" sz="2100" i="1" dirty="0" err="1"/>
              <a:t>Wie</a:t>
            </a:r>
            <a:r>
              <a:rPr lang="hu-HU" sz="2100" i="1" dirty="0"/>
              <a:t> </a:t>
            </a:r>
            <a:r>
              <a:rPr lang="hu-HU" sz="2100" i="1" dirty="0" err="1"/>
              <a:t>lag</a:t>
            </a:r>
            <a:r>
              <a:rPr lang="hu-HU" sz="2100" i="1" dirty="0"/>
              <a:t> es </a:t>
            </a:r>
            <a:r>
              <a:rPr lang="hu-HU" sz="2100" i="1" dirty="0" err="1"/>
              <a:t>denn</a:t>
            </a:r>
            <a:r>
              <a:rPr lang="hu-HU" sz="2100" i="1" dirty="0"/>
              <a:t>? </a:t>
            </a:r>
            <a:r>
              <a:rPr lang="hu-HU" sz="2100" i="1" dirty="0" err="1"/>
              <a:t>Ein</a:t>
            </a:r>
            <a:r>
              <a:rPr lang="hu-HU" sz="2100" i="1" dirty="0"/>
              <a:t> </a:t>
            </a:r>
            <a:r>
              <a:rPr lang="hu-HU" sz="2100" i="1" dirty="0" err="1"/>
              <a:t>Offizier</a:t>
            </a:r>
            <a:r>
              <a:rPr lang="hu-HU" sz="2100" i="1" dirty="0"/>
              <a:t> </a:t>
            </a:r>
            <a:r>
              <a:rPr lang="hu-HU" sz="2100" i="1" dirty="0" err="1"/>
              <a:t>verkehrt</a:t>
            </a:r>
            <a:r>
              <a:rPr lang="hu-HU" sz="2100" i="1" dirty="0"/>
              <a:t> in </a:t>
            </a:r>
            <a:r>
              <a:rPr lang="hu-HU" sz="2100" i="1" dirty="0" err="1"/>
              <a:t>einem</a:t>
            </a:r>
            <a:r>
              <a:rPr lang="hu-HU" sz="2100" i="1" dirty="0"/>
              <a:t> </a:t>
            </a:r>
            <a:r>
              <a:rPr lang="hu-HU" sz="2100" i="1" dirty="0" err="1"/>
              <a:t>adligen</a:t>
            </a:r>
            <a:r>
              <a:rPr lang="hu-HU" sz="2100" i="1" dirty="0"/>
              <a:t> </a:t>
            </a:r>
            <a:r>
              <a:rPr lang="hu-HU" sz="2100" i="1" dirty="0" err="1"/>
              <a:t>Hause</a:t>
            </a:r>
            <a:r>
              <a:rPr lang="hu-HU" sz="2100" i="1" dirty="0"/>
              <a:t>; die Mutter </a:t>
            </a:r>
            <a:r>
              <a:rPr lang="hu-HU" sz="2100" i="1" dirty="0" err="1"/>
              <a:t>gefällt</a:t>
            </a:r>
            <a:r>
              <a:rPr lang="hu-HU" sz="2100" i="1" dirty="0"/>
              <a:t> </a:t>
            </a:r>
            <a:r>
              <a:rPr lang="hu-HU" sz="2100" i="1" dirty="0" err="1"/>
              <a:t>ihm</a:t>
            </a:r>
            <a:r>
              <a:rPr lang="hu-HU" sz="2100" i="1" dirty="0"/>
              <a:t>, und an </a:t>
            </a:r>
            <a:r>
              <a:rPr lang="hu-HU" sz="2100" i="1" dirty="0" err="1"/>
              <a:t>einem</a:t>
            </a:r>
            <a:r>
              <a:rPr lang="hu-HU" sz="2100" i="1" dirty="0"/>
              <a:t> </a:t>
            </a:r>
            <a:r>
              <a:rPr lang="hu-HU" sz="2100" i="1" dirty="0" err="1"/>
              <a:t>schönen</a:t>
            </a:r>
            <a:r>
              <a:rPr lang="hu-HU" sz="2100" i="1" dirty="0"/>
              <a:t> </a:t>
            </a:r>
            <a:r>
              <a:rPr lang="hu-HU" sz="2100" i="1" dirty="0" err="1"/>
              <a:t>Maitage</a:t>
            </a:r>
            <a:r>
              <a:rPr lang="hu-HU" sz="2100" i="1" dirty="0"/>
              <a:t> </a:t>
            </a:r>
            <a:r>
              <a:rPr lang="hu-HU" sz="2100" i="1" dirty="0" err="1"/>
              <a:t>gefällt</a:t>
            </a:r>
            <a:r>
              <a:rPr lang="hu-HU" sz="2100" i="1" dirty="0"/>
              <a:t> </a:t>
            </a:r>
            <a:r>
              <a:rPr lang="hu-HU" sz="2100" i="1" dirty="0" err="1"/>
              <a:t>ihm</a:t>
            </a:r>
            <a:r>
              <a:rPr lang="hu-HU" sz="2100" i="1" dirty="0"/>
              <a:t> </a:t>
            </a:r>
            <a:r>
              <a:rPr lang="hu-HU" sz="2100" i="1" dirty="0" err="1"/>
              <a:t>auch</a:t>
            </a:r>
            <a:r>
              <a:rPr lang="hu-HU" sz="2100" i="1" dirty="0"/>
              <a:t> die </a:t>
            </a:r>
            <a:r>
              <a:rPr lang="hu-HU" sz="2100" i="1" dirty="0" err="1"/>
              <a:t>Tochter</a:t>
            </a:r>
            <a:r>
              <a:rPr lang="hu-HU" sz="2100" i="1" dirty="0"/>
              <a:t>, </a:t>
            </a:r>
            <a:r>
              <a:rPr lang="hu-HU" sz="2100" i="1" dirty="0" err="1"/>
              <a:t>vielleicht</a:t>
            </a:r>
            <a:r>
              <a:rPr lang="hu-HU" sz="2100" i="1" dirty="0"/>
              <a:t>, </a:t>
            </a:r>
            <a:r>
              <a:rPr lang="hu-HU" sz="2100" i="1" dirty="0" err="1"/>
              <a:t>oder</a:t>
            </a:r>
            <a:r>
              <a:rPr lang="hu-HU" sz="2100" i="1" dirty="0"/>
              <a:t> </a:t>
            </a:r>
            <a:r>
              <a:rPr lang="hu-HU" sz="2100" i="1" dirty="0" err="1"/>
              <a:t>sagen</a:t>
            </a:r>
            <a:r>
              <a:rPr lang="hu-HU" sz="2100" i="1" dirty="0"/>
              <a:t> </a:t>
            </a:r>
            <a:r>
              <a:rPr lang="hu-HU" sz="2100" i="1" dirty="0" err="1"/>
              <a:t>wir</a:t>
            </a:r>
            <a:r>
              <a:rPr lang="hu-HU" sz="2100" i="1" dirty="0"/>
              <a:t> </a:t>
            </a:r>
            <a:r>
              <a:rPr lang="hu-HU" sz="2100" i="1" dirty="0" err="1"/>
              <a:t>lieber</a:t>
            </a:r>
            <a:r>
              <a:rPr lang="hu-HU" sz="2100" i="1" dirty="0"/>
              <a:t> </a:t>
            </a:r>
            <a:r>
              <a:rPr lang="hu-HU" sz="2100" i="1" dirty="0" err="1"/>
              <a:t>sehr</a:t>
            </a:r>
            <a:r>
              <a:rPr lang="hu-HU" sz="2100" i="1" dirty="0"/>
              <a:t> </a:t>
            </a:r>
            <a:r>
              <a:rPr lang="hu-HU" sz="2100" i="1" dirty="0" err="1"/>
              <a:t>wahrscheinlich</a:t>
            </a:r>
            <a:r>
              <a:rPr lang="hu-HU" sz="2100" i="1" dirty="0"/>
              <a:t>, </a:t>
            </a:r>
            <a:r>
              <a:rPr lang="hu-HU" sz="2100" i="1" dirty="0" err="1"/>
              <a:t>weil</a:t>
            </a:r>
            <a:r>
              <a:rPr lang="hu-HU" sz="2100" i="1" dirty="0"/>
              <a:t> </a:t>
            </a:r>
            <a:r>
              <a:rPr lang="hu-HU" sz="2100" i="1" dirty="0" err="1"/>
              <a:t>ihm</a:t>
            </a:r>
            <a:r>
              <a:rPr lang="hu-HU" sz="2100" i="1" dirty="0"/>
              <a:t> </a:t>
            </a:r>
            <a:r>
              <a:rPr lang="hu-HU" sz="2100" i="1" dirty="0" err="1"/>
              <a:t>Prinz</a:t>
            </a:r>
            <a:r>
              <a:rPr lang="hu-HU" sz="2100" i="1" dirty="0"/>
              <a:t> Louis </a:t>
            </a:r>
            <a:r>
              <a:rPr lang="hu-HU" sz="2100" i="1" dirty="0" err="1"/>
              <a:t>eine</a:t>
            </a:r>
            <a:r>
              <a:rPr lang="hu-HU" sz="2100" i="1" dirty="0"/>
              <a:t> </a:t>
            </a:r>
            <a:r>
              <a:rPr lang="hu-HU" sz="2100" i="1" dirty="0" err="1"/>
              <a:t>halbe</a:t>
            </a:r>
            <a:r>
              <a:rPr lang="hu-HU" sz="2100" i="1" dirty="0"/>
              <a:t> </a:t>
            </a:r>
            <a:r>
              <a:rPr lang="hu-HU" sz="2100" i="1" dirty="0" err="1"/>
              <a:t>Woche</a:t>
            </a:r>
            <a:r>
              <a:rPr lang="hu-HU" sz="2100" i="1" dirty="0"/>
              <a:t> </a:t>
            </a:r>
            <a:r>
              <a:rPr lang="hu-HU" sz="2100" i="1" dirty="0" err="1"/>
              <a:t>vorher</a:t>
            </a:r>
            <a:r>
              <a:rPr lang="hu-HU" sz="2100" i="1" dirty="0"/>
              <a:t> </a:t>
            </a:r>
            <a:r>
              <a:rPr lang="hu-HU" sz="2100" i="1" dirty="0" err="1"/>
              <a:t>einen</a:t>
            </a:r>
            <a:r>
              <a:rPr lang="hu-HU" sz="2100" i="1" dirty="0"/>
              <a:t> </a:t>
            </a:r>
            <a:r>
              <a:rPr lang="hu-HU" sz="2100" i="1" dirty="0" err="1"/>
              <a:t>Vortrag</a:t>
            </a:r>
            <a:r>
              <a:rPr lang="hu-HU" sz="2100" i="1" dirty="0"/>
              <a:t> </a:t>
            </a:r>
            <a:r>
              <a:rPr lang="hu-HU" sz="2100" i="1" dirty="0" err="1"/>
              <a:t>über</a:t>
            </a:r>
            <a:r>
              <a:rPr lang="hu-HU" sz="2100" i="1" dirty="0"/>
              <a:t> »</a:t>
            </a:r>
            <a:r>
              <a:rPr lang="hu-HU" sz="2100" i="1" dirty="0" err="1"/>
              <a:t>beauté</a:t>
            </a:r>
            <a:r>
              <a:rPr lang="hu-HU" sz="2100" i="1" dirty="0"/>
              <a:t> du </a:t>
            </a:r>
            <a:r>
              <a:rPr lang="hu-HU" sz="2100" i="1" dirty="0" err="1"/>
              <a:t>diable</a:t>
            </a:r>
            <a:r>
              <a:rPr lang="hu-HU" sz="2100" i="1" dirty="0"/>
              <a:t>« </a:t>
            </a:r>
            <a:r>
              <a:rPr lang="hu-HU" sz="2100" i="1" dirty="0" err="1"/>
              <a:t>gehalten</a:t>
            </a:r>
            <a:r>
              <a:rPr lang="hu-HU" sz="2100" i="1" dirty="0"/>
              <a:t> hat. </a:t>
            </a:r>
            <a:r>
              <a:rPr lang="hu-HU" sz="2100" i="1" dirty="0" err="1"/>
              <a:t>Aber</a:t>
            </a:r>
            <a:r>
              <a:rPr lang="hu-HU" sz="2100" i="1" dirty="0"/>
              <a:t> </a:t>
            </a:r>
            <a:r>
              <a:rPr lang="hu-HU" sz="2100" i="1" dirty="0" err="1"/>
              <a:t>gleichviel</a:t>
            </a:r>
            <a:r>
              <a:rPr lang="hu-HU" sz="2100" i="1" dirty="0"/>
              <a:t>, </a:t>
            </a:r>
            <a:r>
              <a:rPr lang="hu-HU" sz="2100" i="1" dirty="0" err="1"/>
              <a:t>sie</a:t>
            </a:r>
            <a:r>
              <a:rPr lang="hu-HU" sz="2100" i="1" dirty="0"/>
              <a:t> </a:t>
            </a:r>
            <a:r>
              <a:rPr lang="hu-HU" sz="2100" i="1" dirty="0" err="1"/>
              <a:t>gefällt</a:t>
            </a:r>
            <a:r>
              <a:rPr lang="hu-HU" sz="2100" i="1" dirty="0"/>
              <a:t> </a:t>
            </a:r>
            <a:r>
              <a:rPr lang="hu-HU" sz="2100" i="1" dirty="0" err="1"/>
              <a:t>ihm</a:t>
            </a:r>
            <a:r>
              <a:rPr lang="hu-HU" sz="2100" i="1" dirty="0"/>
              <a:t>, und die </a:t>
            </a:r>
            <a:r>
              <a:rPr lang="hu-HU" sz="2100" i="1" dirty="0" err="1"/>
              <a:t>Natur</a:t>
            </a:r>
            <a:r>
              <a:rPr lang="hu-HU" sz="2100" i="1" dirty="0"/>
              <a:t> </a:t>
            </a:r>
            <a:r>
              <a:rPr lang="hu-HU" sz="2100" i="1" dirty="0" err="1"/>
              <a:t>zieht</a:t>
            </a:r>
            <a:r>
              <a:rPr lang="hu-HU" sz="2100" i="1" dirty="0"/>
              <a:t> </a:t>
            </a:r>
            <a:r>
              <a:rPr lang="hu-HU" sz="2100" i="1" dirty="0" err="1"/>
              <a:t>ihre</a:t>
            </a:r>
            <a:r>
              <a:rPr lang="hu-HU" sz="2100" i="1" dirty="0"/>
              <a:t> </a:t>
            </a:r>
            <a:r>
              <a:rPr lang="hu-HU" sz="2100" i="1" dirty="0" err="1"/>
              <a:t>Konsequenzen</a:t>
            </a:r>
            <a:r>
              <a:rPr lang="hu-HU" sz="2100" i="1" dirty="0"/>
              <a:t>. </a:t>
            </a:r>
            <a:r>
              <a:rPr lang="hu-HU" sz="2100" i="1" dirty="0" err="1"/>
              <a:t>Was</a:t>
            </a:r>
            <a:r>
              <a:rPr lang="hu-HU" sz="2100" i="1" dirty="0"/>
              <a:t>, </a:t>
            </a:r>
            <a:r>
              <a:rPr lang="hu-HU" sz="2100" i="1" dirty="0" err="1"/>
              <a:t>unter</a:t>
            </a:r>
            <a:r>
              <a:rPr lang="hu-HU" sz="2100" i="1" dirty="0"/>
              <a:t> </a:t>
            </a:r>
            <a:r>
              <a:rPr lang="hu-HU" sz="2100" i="1" dirty="0" err="1"/>
              <a:t>so</a:t>
            </a:r>
            <a:r>
              <a:rPr lang="hu-HU" sz="2100" i="1" dirty="0"/>
              <a:t> </a:t>
            </a:r>
            <a:r>
              <a:rPr lang="hu-HU" sz="2100" i="1" dirty="0" err="1"/>
              <a:t>gegebenen</a:t>
            </a:r>
            <a:r>
              <a:rPr lang="hu-HU" sz="2100" i="1" dirty="0"/>
              <a:t> </a:t>
            </a:r>
            <a:r>
              <a:rPr lang="hu-HU" sz="2100" i="1" dirty="0" err="1"/>
              <a:t>Verhältnissen</a:t>
            </a:r>
            <a:r>
              <a:rPr lang="hu-HU" sz="2100" i="1" dirty="0"/>
              <a:t>, </a:t>
            </a:r>
            <a:r>
              <a:rPr lang="hu-HU" sz="2100" i="1" dirty="0" err="1"/>
              <a:t>wäre</a:t>
            </a:r>
            <a:r>
              <a:rPr lang="hu-HU" sz="2100" i="1" dirty="0"/>
              <a:t> </a:t>
            </a:r>
            <a:r>
              <a:rPr lang="hu-HU" sz="2100" i="1" dirty="0" err="1"/>
              <a:t>nun</a:t>
            </a:r>
            <a:r>
              <a:rPr lang="hu-HU" sz="2100" i="1" dirty="0"/>
              <a:t> </a:t>
            </a:r>
            <a:r>
              <a:rPr lang="hu-HU" sz="2100" i="1" dirty="0" err="1"/>
              <a:t>wohl</a:t>
            </a:r>
            <a:r>
              <a:rPr lang="hu-HU" sz="2100" i="1" dirty="0"/>
              <a:t> </a:t>
            </a:r>
            <a:r>
              <a:rPr lang="hu-HU" sz="2100" i="1" dirty="0" err="1"/>
              <a:t>einfacher</a:t>
            </a:r>
            <a:r>
              <a:rPr lang="hu-HU" sz="2100" i="1" dirty="0"/>
              <a:t> und </a:t>
            </a:r>
            <a:r>
              <a:rPr lang="hu-HU" sz="2100" i="1" dirty="0" err="1"/>
              <a:t>natürlicher</a:t>
            </a:r>
            <a:r>
              <a:rPr lang="hu-HU" sz="2100" i="1" dirty="0"/>
              <a:t> </a:t>
            </a:r>
            <a:r>
              <a:rPr lang="hu-HU" sz="2100" i="1" dirty="0" err="1"/>
              <a:t>gewesen</a:t>
            </a:r>
            <a:r>
              <a:rPr lang="hu-HU" sz="2100" i="1" dirty="0"/>
              <a:t> </a:t>
            </a:r>
            <a:r>
              <a:rPr lang="hu-HU" sz="2100" i="1" dirty="0" err="1"/>
              <a:t>als</a:t>
            </a:r>
            <a:r>
              <a:rPr lang="hu-HU" sz="2100" i="1" dirty="0"/>
              <a:t> </a:t>
            </a:r>
            <a:r>
              <a:rPr lang="hu-HU" sz="2100" i="1" dirty="0" err="1"/>
              <a:t>Ausgleich</a:t>
            </a:r>
            <a:r>
              <a:rPr lang="hu-HU" sz="2100" i="1" dirty="0"/>
              <a:t> </a:t>
            </a:r>
            <a:r>
              <a:rPr lang="hu-HU" sz="2100" i="1" dirty="0" err="1"/>
              <a:t>durch</a:t>
            </a:r>
            <a:r>
              <a:rPr lang="hu-HU" sz="2100" i="1" dirty="0"/>
              <a:t> </a:t>
            </a:r>
            <a:r>
              <a:rPr lang="hu-HU" sz="2100" i="1" dirty="0" err="1"/>
              <a:t>einen</a:t>
            </a:r>
            <a:r>
              <a:rPr lang="hu-HU" sz="2100" i="1" dirty="0"/>
              <a:t> </a:t>
            </a:r>
            <a:r>
              <a:rPr lang="hu-HU" sz="2100" i="1" dirty="0" err="1"/>
              <a:t>Eheschluß</a:t>
            </a:r>
            <a:r>
              <a:rPr lang="hu-HU" sz="2100" i="1" dirty="0"/>
              <a:t>, </a:t>
            </a:r>
            <a:r>
              <a:rPr lang="hu-HU" sz="2100" i="1" dirty="0" err="1"/>
              <a:t>durch</a:t>
            </a:r>
            <a:r>
              <a:rPr lang="hu-HU" sz="2100" i="1" dirty="0"/>
              <a:t> </a:t>
            </a:r>
            <a:r>
              <a:rPr lang="hu-HU" sz="2100" i="1" dirty="0" err="1"/>
              <a:t>eine</a:t>
            </a:r>
            <a:r>
              <a:rPr lang="hu-HU" sz="2100" i="1" dirty="0"/>
              <a:t> </a:t>
            </a:r>
            <a:r>
              <a:rPr lang="hu-HU" sz="2100" i="1" dirty="0" err="1"/>
              <a:t>Verbindung</a:t>
            </a:r>
            <a:r>
              <a:rPr lang="hu-HU" sz="2100" i="1" dirty="0"/>
              <a:t>, die </a:t>
            </a:r>
            <a:r>
              <a:rPr lang="hu-HU" sz="2100" i="1" dirty="0" err="1"/>
              <a:t>weder</a:t>
            </a:r>
            <a:r>
              <a:rPr lang="hu-HU" sz="2100" i="1" dirty="0"/>
              <a:t> </a:t>
            </a:r>
            <a:r>
              <a:rPr lang="hu-HU" sz="2100" i="1" dirty="0" err="1"/>
              <a:t>gegen</a:t>
            </a:r>
            <a:r>
              <a:rPr lang="hu-HU" sz="2100" i="1" dirty="0"/>
              <a:t> den </a:t>
            </a:r>
            <a:r>
              <a:rPr lang="hu-HU" sz="2100" i="1" dirty="0" err="1"/>
              <a:t>äußeren</a:t>
            </a:r>
            <a:r>
              <a:rPr lang="hu-HU" sz="2100" i="1" dirty="0"/>
              <a:t> </a:t>
            </a:r>
            <a:r>
              <a:rPr lang="hu-HU" sz="2100" i="1" dirty="0" err="1"/>
              <a:t>Vorteil</a:t>
            </a:r>
            <a:r>
              <a:rPr lang="hu-HU" sz="2100" i="1" dirty="0"/>
              <a:t> </a:t>
            </a:r>
            <a:r>
              <a:rPr lang="hu-HU" sz="2100" i="1" dirty="0" err="1"/>
              <a:t>noch</a:t>
            </a:r>
            <a:r>
              <a:rPr lang="hu-HU" sz="2100" i="1" dirty="0"/>
              <a:t> </a:t>
            </a:r>
            <a:r>
              <a:rPr lang="hu-HU" sz="2100" i="1" dirty="0" err="1"/>
              <a:t>gegen</a:t>
            </a:r>
            <a:r>
              <a:rPr lang="hu-HU" sz="2100" i="1" dirty="0"/>
              <a:t> </a:t>
            </a:r>
            <a:r>
              <a:rPr lang="hu-HU" sz="2100" i="1" dirty="0" err="1"/>
              <a:t>irgendein</a:t>
            </a:r>
            <a:r>
              <a:rPr lang="hu-HU" sz="2100" i="1" dirty="0"/>
              <a:t> </a:t>
            </a:r>
            <a:r>
              <a:rPr lang="hu-HU" sz="2100" i="1" dirty="0" err="1"/>
              <a:t>Vorurteil</a:t>
            </a:r>
            <a:r>
              <a:rPr lang="hu-HU" sz="2100" i="1" dirty="0"/>
              <a:t> </a:t>
            </a:r>
            <a:r>
              <a:rPr lang="hu-HU" sz="2100" i="1" dirty="0" err="1"/>
              <a:t>verstoßen</a:t>
            </a:r>
            <a:r>
              <a:rPr lang="hu-HU" sz="2100" i="1" dirty="0"/>
              <a:t> </a:t>
            </a:r>
            <a:r>
              <a:rPr lang="hu-HU" sz="2100" i="1" dirty="0" err="1"/>
              <a:t>hätte</a:t>
            </a:r>
            <a:r>
              <a:rPr lang="hu-HU" sz="2100" i="1" dirty="0"/>
              <a:t>. </a:t>
            </a:r>
            <a:r>
              <a:rPr lang="hu-HU" sz="2100" i="1" dirty="0" err="1"/>
              <a:t>Was</a:t>
            </a:r>
            <a:r>
              <a:rPr lang="hu-HU" sz="2100" i="1" dirty="0"/>
              <a:t> </a:t>
            </a:r>
            <a:r>
              <a:rPr lang="hu-HU" sz="2100" i="1" dirty="0" err="1"/>
              <a:t>aber</a:t>
            </a:r>
            <a:r>
              <a:rPr lang="hu-HU" sz="2100" i="1" dirty="0"/>
              <a:t> </a:t>
            </a:r>
            <a:r>
              <a:rPr lang="hu-HU" sz="2100" i="1" dirty="0" err="1"/>
              <a:t>geschieht</a:t>
            </a:r>
            <a:r>
              <a:rPr lang="hu-HU" sz="2100" i="1" dirty="0"/>
              <a:t>? </a:t>
            </a:r>
            <a:r>
              <a:rPr lang="hu-HU" sz="2100" i="1" dirty="0" err="1"/>
              <a:t>Er</a:t>
            </a:r>
            <a:r>
              <a:rPr lang="hu-HU" sz="2100" i="1" dirty="0"/>
              <a:t> </a:t>
            </a:r>
            <a:r>
              <a:rPr lang="hu-HU" sz="2100" i="1" dirty="0" err="1"/>
              <a:t>flieht</a:t>
            </a:r>
            <a:r>
              <a:rPr lang="hu-HU" sz="2100" i="1" dirty="0"/>
              <a:t> nach </a:t>
            </a:r>
            <a:r>
              <a:rPr lang="hu-HU" sz="2100" i="1" dirty="0" err="1"/>
              <a:t>Wuthenow</a:t>
            </a:r>
            <a:r>
              <a:rPr lang="hu-HU" sz="2100" i="1" dirty="0"/>
              <a:t>, </a:t>
            </a:r>
            <a:r>
              <a:rPr lang="hu-HU" sz="2100" i="1" dirty="0" err="1"/>
              <a:t>einfach</a:t>
            </a:r>
            <a:r>
              <a:rPr lang="hu-HU" sz="2100" i="1" dirty="0"/>
              <a:t> </a:t>
            </a:r>
            <a:r>
              <a:rPr lang="hu-HU" sz="2100" i="1" dirty="0" err="1"/>
              <a:t>weil</a:t>
            </a:r>
            <a:r>
              <a:rPr lang="hu-HU" sz="2100" i="1" dirty="0"/>
              <a:t> </a:t>
            </a:r>
            <a:r>
              <a:rPr lang="hu-HU" sz="2100" i="1" dirty="0" err="1"/>
              <a:t>das</a:t>
            </a:r>
            <a:r>
              <a:rPr lang="hu-HU" sz="2100" i="1" dirty="0"/>
              <a:t> </a:t>
            </a:r>
            <a:r>
              <a:rPr lang="hu-HU" sz="2100" i="1" dirty="0" err="1"/>
              <a:t>holde</a:t>
            </a:r>
            <a:r>
              <a:rPr lang="hu-HU" sz="2100" i="1" dirty="0"/>
              <a:t> </a:t>
            </a:r>
            <a:r>
              <a:rPr lang="hu-HU" sz="2100" i="1" dirty="0" err="1"/>
              <a:t>Geschöpf</a:t>
            </a:r>
            <a:r>
              <a:rPr lang="hu-HU" sz="2100" i="1" dirty="0"/>
              <a:t>, </a:t>
            </a:r>
            <a:r>
              <a:rPr lang="hu-HU" sz="2100" i="1" dirty="0" err="1"/>
              <a:t>um</a:t>
            </a:r>
            <a:r>
              <a:rPr lang="hu-HU" sz="2100" i="1" dirty="0"/>
              <a:t> </a:t>
            </a:r>
            <a:r>
              <a:rPr lang="hu-HU" sz="2100" i="1" dirty="0" err="1"/>
              <a:t>das</a:t>
            </a:r>
            <a:r>
              <a:rPr lang="hu-HU" sz="2100" i="1" dirty="0"/>
              <a:t> </a:t>
            </a:r>
            <a:r>
              <a:rPr lang="hu-HU" sz="2100" i="1" dirty="0" err="1"/>
              <a:t>sich's</a:t>
            </a:r>
            <a:r>
              <a:rPr lang="hu-HU" sz="2100" i="1" dirty="0"/>
              <a:t> </a:t>
            </a:r>
            <a:r>
              <a:rPr lang="hu-HU" sz="2100" i="1" dirty="0" err="1"/>
              <a:t>handelt</a:t>
            </a:r>
            <a:r>
              <a:rPr lang="hu-HU" sz="2100" i="1" dirty="0"/>
              <a:t>, </a:t>
            </a:r>
            <a:r>
              <a:rPr lang="hu-HU" sz="2100" i="1" dirty="0" err="1"/>
              <a:t>ein</a:t>
            </a:r>
            <a:r>
              <a:rPr lang="hu-HU" sz="2100" i="1" dirty="0"/>
              <a:t> </a:t>
            </a:r>
            <a:r>
              <a:rPr lang="hu-HU" sz="2100" i="1" dirty="0" err="1"/>
              <a:t>paar</a:t>
            </a:r>
            <a:r>
              <a:rPr lang="hu-HU" sz="2100" i="1" dirty="0"/>
              <a:t> </a:t>
            </a:r>
            <a:r>
              <a:rPr lang="hu-HU" sz="2100" i="1" dirty="0" err="1"/>
              <a:t>Grübchen</a:t>
            </a:r>
            <a:r>
              <a:rPr lang="hu-HU" sz="2100" i="1" dirty="0"/>
              <a:t> </a:t>
            </a:r>
            <a:r>
              <a:rPr lang="hu-HU" sz="2100" i="1" dirty="0" err="1"/>
              <a:t>mehr</a:t>
            </a:r>
            <a:r>
              <a:rPr lang="hu-HU" sz="2100" i="1" dirty="0"/>
              <a:t> in der </a:t>
            </a:r>
            <a:r>
              <a:rPr lang="hu-HU" sz="2100" i="1" dirty="0" err="1"/>
              <a:t>Wange</a:t>
            </a:r>
            <a:r>
              <a:rPr lang="hu-HU" sz="2100" i="1" dirty="0"/>
              <a:t> hat, </a:t>
            </a:r>
            <a:r>
              <a:rPr lang="hu-HU" sz="2100" i="1" dirty="0" err="1"/>
              <a:t>als</a:t>
            </a:r>
            <a:r>
              <a:rPr lang="hu-HU" sz="2100" i="1" dirty="0"/>
              <a:t> </a:t>
            </a:r>
            <a:r>
              <a:rPr lang="hu-HU" sz="2100" i="1" dirty="0" err="1"/>
              <a:t>gerade</a:t>
            </a:r>
            <a:r>
              <a:rPr lang="hu-HU" sz="2100" i="1" dirty="0"/>
              <a:t> </a:t>
            </a:r>
            <a:r>
              <a:rPr lang="hu-HU" sz="2100" i="1" dirty="0" err="1"/>
              <a:t>modisch</a:t>
            </a:r>
            <a:r>
              <a:rPr lang="hu-HU" sz="2100" i="1" dirty="0"/>
              <a:t> </a:t>
            </a:r>
            <a:r>
              <a:rPr lang="hu-HU" sz="2100" i="1" dirty="0" err="1"/>
              <a:t>oder</a:t>
            </a:r>
            <a:r>
              <a:rPr lang="hu-HU" sz="2100" i="1" dirty="0"/>
              <a:t> </a:t>
            </a:r>
            <a:r>
              <a:rPr lang="hu-HU" sz="2100" i="1" dirty="0" err="1"/>
              <a:t>herkömmlich</a:t>
            </a:r>
            <a:r>
              <a:rPr lang="hu-HU" sz="2100" i="1" dirty="0"/>
              <a:t> </a:t>
            </a:r>
            <a:r>
              <a:rPr lang="hu-HU" sz="2100" i="1" dirty="0" err="1"/>
              <a:t>ist</a:t>
            </a:r>
            <a:r>
              <a:rPr lang="hu-HU" sz="2100" i="1" dirty="0"/>
              <a:t>, und </a:t>
            </a:r>
            <a:r>
              <a:rPr lang="hu-HU" sz="2100" i="1" dirty="0" err="1"/>
              <a:t>weil</a:t>
            </a:r>
            <a:r>
              <a:rPr lang="hu-HU" sz="2100" i="1" dirty="0"/>
              <a:t> </a:t>
            </a:r>
            <a:r>
              <a:rPr lang="hu-HU" sz="2100" i="1" dirty="0" err="1"/>
              <a:t>diese</a:t>
            </a:r>
            <a:r>
              <a:rPr lang="hu-HU" sz="2100" i="1" dirty="0"/>
              <a:t> »</a:t>
            </a:r>
            <a:r>
              <a:rPr lang="hu-HU" sz="2100" i="1" dirty="0" err="1"/>
              <a:t>paar</a:t>
            </a:r>
            <a:r>
              <a:rPr lang="hu-HU" sz="2100" i="1" dirty="0"/>
              <a:t> </a:t>
            </a:r>
            <a:r>
              <a:rPr lang="hu-HU" sz="2100" i="1" dirty="0" err="1"/>
              <a:t>Grübchen</a:t>
            </a:r>
            <a:r>
              <a:rPr lang="hu-HU" sz="2100" i="1" dirty="0"/>
              <a:t> </a:t>
            </a:r>
            <a:r>
              <a:rPr lang="hu-HU" sz="2100" i="1" dirty="0" err="1"/>
              <a:t>zuviel</a:t>
            </a:r>
            <a:r>
              <a:rPr lang="hu-HU" sz="2100" i="1" dirty="0"/>
              <a:t>« </a:t>
            </a:r>
            <a:r>
              <a:rPr lang="hu-HU" sz="2100" i="1" dirty="0" err="1"/>
              <a:t>unsren</a:t>
            </a:r>
            <a:r>
              <a:rPr lang="hu-HU" sz="2100" i="1" dirty="0"/>
              <a:t> </a:t>
            </a:r>
            <a:r>
              <a:rPr lang="hu-HU" sz="2100" i="1" dirty="0" err="1" smtClean="0"/>
              <a:t>glatten</a:t>
            </a:r>
            <a:r>
              <a:rPr lang="hu-HU" sz="2100" i="1" dirty="0" smtClean="0"/>
              <a:t>… </a:t>
            </a:r>
            <a:r>
              <a:rPr lang="hu-HU" sz="2100" i="1" dirty="0" err="1" smtClean="0"/>
              <a:t>Schach</a:t>
            </a:r>
            <a:r>
              <a:rPr lang="hu-HU" sz="2100" i="1" dirty="0" smtClean="0"/>
              <a:t> </a:t>
            </a:r>
            <a:r>
              <a:rPr lang="hu-HU" sz="2100" i="1" dirty="0" err="1"/>
              <a:t>auf</a:t>
            </a:r>
            <a:r>
              <a:rPr lang="hu-HU" sz="2100" i="1" dirty="0"/>
              <a:t> </a:t>
            </a:r>
            <a:r>
              <a:rPr lang="hu-HU" sz="2100" i="1" dirty="0" err="1"/>
              <a:t>vier</a:t>
            </a:r>
            <a:r>
              <a:rPr lang="hu-HU" sz="2100" i="1" dirty="0"/>
              <a:t> </a:t>
            </a:r>
            <a:r>
              <a:rPr lang="hu-HU" sz="2100" i="1" dirty="0" err="1"/>
              <a:t>Wochen</a:t>
            </a:r>
            <a:r>
              <a:rPr lang="hu-HU" sz="2100" i="1" dirty="0"/>
              <a:t> in </a:t>
            </a:r>
            <a:r>
              <a:rPr lang="hu-HU" sz="2100" i="1" dirty="0" err="1"/>
              <a:t>eine</a:t>
            </a:r>
            <a:r>
              <a:rPr lang="hu-HU" sz="2100" i="1" dirty="0"/>
              <a:t> von </a:t>
            </a:r>
            <a:r>
              <a:rPr lang="hu-HU" sz="2100" i="1" dirty="0" err="1"/>
              <a:t>seinen</a:t>
            </a:r>
            <a:r>
              <a:rPr lang="hu-HU" sz="2100" i="1" dirty="0"/>
              <a:t> </a:t>
            </a:r>
            <a:r>
              <a:rPr lang="hu-HU" sz="2100" i="1" dirty="0" err="1"/>
              <a:t>Feinden</a:t>
            </a:r>
            <a:r>
              <a:rPr lang="hu-HU" sz="2100" i="1" dirty="0"/>
              <a:t> </a:t>
            </a:r>
            <a:r>
              <a:rPr lang="hu-HU" sz="2100" i="1" dirty="0" err="1"/>
              <a:t>bewitzelte</a:t>
            </a:r>
            <a:r>
              <a:rPr lang="hu-HU" sz="2100" i="1" dirty="0"/>
              <a:t> </a:t>
            </a:r>
            <a:r>
              <a:rPr lang="hu-HU" sz="2100" i="1" dirty="0" err="1"/>
              <a:t>Stellung</a:t>
            </a:r>
            <a:r>
              <a:rPr lang="hu-HU" sz="2100" i="1" dirty="0"/>
              <a:t> </a:t>
            </a:r>
            <a:r>
              <a:rPr lang="hu-HU" sz="2100" i="1" dirty="0" err="1"/>
              <a:t>hätten</a:t>
            </a:r>
            <a:r>
              <a:rPr lang="hu-HU" sz="2100" i="1" dirty="0"/>
              <a:t> </a:t>
            </a:r>
            <a:r>
              <a:rPr lang="hu-HU" sz="2100" i="1" dirty="0" err="1"/>
              <a:t>bringen</a:t>
            </a:r>
            <a:r>
              <a:rPr lang="hu-HU" sz="2100" i="1" dirty="0"/>
              <a:t> </a:t>
            </a:r>
            <a:r>
              <a:rPr lang="hu-HU" sz="2100" i="1" dirty="0" err="1"/>
              <a:t>können</a:t>
            </a:r>
            <a:r>
              <a:rPr lang="hu-HU" sz="2100" i="1" dirty="0"/>
              <a:t>. </a:t>
            </a:r>
            <a:r>
              <a:rPr lang="hu-HU" sz="2100" b="1" i="1" dirty="0" err="1">
                <a:solidFill>
                  <a:srgbClr val="C00000"/>
                </a:solidFill>
              </a:rPr>
              <a:t>Er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flieht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also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sag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ich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löst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sich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feige</a:t>
            </a:r>
            <a:r>
              <a:rPr lang="hu-HU" sz="2100" b="1" i="1" dirty="0">
                <a:solidFill>
                  <a:srgbClr val="C00000"/>
                </a:solidFill>
              </a:rPr>
              <a:t> von </a:t>
            </a:r>
            <a:r>
              <a:rPr lang="hu-HU" sz="2100" b="1" i="1" dirty="0" err="1">
                <a:solidFill>
                  <a:srgbClr val="C00000"/>
                </a:solidFill>
              </a:rPr>
              <a:t>Pflicht</a:t>
            </a:r>
            <a:r>
              <a:rPr lang="hu-HU" sz="2100" b="1" i="1" dirty="0">
                <a:solidFill>
                  <a:srgbClr val="C00000"/>
                </a:solidFill>
              </a:rPr>
              <a:t> und </a:t>
            </a:r>
            <a:r>
              <a:rPr lang="hu-HU" sz="2100" b="1" i="1" dirty="0" err="1">
                <a:solidFill>
                  <a:srgbClr val="C00000"/>
                </a:solidFill>
              </a:rPr>
              <a:t>Wort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und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als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ihn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schließlich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um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ihn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selber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sprechen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zu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lassen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sein</a:t>
            </a:r>
            <a:r>
              <a:rPr lang="hu-HU" sz="2100" b="1" i="1" dirty="0">
                <a:solidFill>
                  <a:srgbClr val="C00000"/>
                </a:solidFill>
              </a:rPr>
              <a:t> »</a:t>
            </a:r>
            <a:r>
              <a:rPr lang="hu-HU" sz="2100" b="1" i="1" dirty="0" err="1">
                <a:solidFill>
                  <a:srgbClr val="C00000"/>
                </a:solidFill>
              </a:rPr>
              <a:t>Allergnädigster</a:t>
            </a:r>
            <a:r>
              <a:rPr lang="hu-HU" sz="2100" b="1" i="1" dirty="0">
                <a:solidFill>
                  <a:srgbClr val="C00000"/>
                </a:solidFill>
              </a:rPr>
              <a:t> König und Herr« an </a:t>
            </a:r>
            <a:r>
              <a:rPr lang="hu-HU" sz="2100" b="1" i="1" dirty="0" err="1">
                <a:solidFill>
                  <a:srgbClr val="C00000"/>
                </a:solidFill>
              </a:rPr>
              <a:t>Pflicht</a:t>
            </a:r>
            <a:r>
              <a:rPr lang="hu-HU" sz="2100" b="1" i="1" dirty="0">
                <a:solidFill>
                  <a:srgbClr val="C00000"/>
                </a:solidFill>
              </a:rPr>
              <a:t> und </a:t>
            </a:r>
            <a:r>
              <a:rPr lang="hu-HU" sz="2100" b="1" i="1" dirty="0" err="1">
                <a:solidFill>
                  <a:srgbClr val="C00000"/>
                </a:solidFill>
              </a:rPr>
              <a:t>Wort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erinnert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und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strikten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Gehorsam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fordert</a:t>
            </a:r>
            <a:r>
              <a:rPr lang="hu-HU" sz="2100" b="1" i="1" dirty="0">
                <a:solidFill>
                  <a:srgbClr val="C00000"/>
                </a:solidFill>
              </a:rPr>
              <a:t>, da </a:t>
            </a:r>
            <a:r>
              <a:rPr lang="hu-HU" sz="2100" b="1" i="1" dirty="0" err="1">
                <a:solidFill>
                  <a:srgbClr val="C00000"/>
                </a:solidFill>
              </a:rPr>
              <a:t>gehorcht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er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aber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nur</a:t>
            </a:r>
            <a:r>
              <a:rPr lang="hu-HU" sz="2100" b="1" i="1" dirty="0">
                <a:solidFill>
                  <a:srgbClr val="C00000"/>
                </a:solidFill>
              </a:rPr>
              <a:t>, </a:t>
            </a:r>
            <a:r>
              <a:rPr lang="hu-HU" sz="2100" b="1" i="1" dirty="0" err="1">
                <a:solidFill>
                  <a:srgbClr val="C00000"/>
                </a:solidFill>
              </a:rPr>
              <a:t>um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im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Momente</a:t>
            </a:r>
            <a:r>
              <a:rPr lang="hu-HU" sz="2100" b="1" i="1" dirty="0">
                <a:solidFill>
                  <a:srgbClr val="C00000"/>
                </a:solidFill>
              </a:rPr>
              <a:t> des </a:t>
            </a:r>
            <a:r>
              <a:rPr lang="hu-HU" sz="2100" b="1" i="1" dirty="0" err="1">
                <a:solidFill>
                  <a:srgbClr val="C00000"/>
                </a:solidFill>
              </a:rPr>
              <a:t>Gehorchens</a:t>
            </a:r>
            <a:r>
              <a:rPr lang="hu-HU" sz="2100" b="1" i="1" dirty="0">
                <a:solidFill>
                  <a:srgbClr val="C00000"/>
                </a:solidFill>
              </a:rPr>
              <a:t> den </a:t>
            </a:r>
            <a:r>
              <a:rPr lang="hu-HU" sz="2100" b="1" i="1" dirty="0" err="1">
                <a:solidFill>
                  <a:srgbClr val="C00000"/>
                </a:solidFill>
              </a:rPr>
              <a:t>Gehorsam</a:t>
            </a:r>
            <a:r>
              <a:rPr lang="hu-HU" sz="2100" b="1" i="1" dirty="0">
                <a:solidFill>
                  <a:srgbClr val="C00000"/>
                </a:solidFill>
              </a:rPr>
              <a:t> in </a:t>
            </a:r>
            <a:r>
              <a:rPr lang="hu-HU" sz="2100" b="1" i="1" dirty="0" err="1">
                <a:solidFill>
                  <a:srgbClr val="C00000"/>
                </a:solidFill>
              </a:rPr>
              <a:t>einer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allerbrüskesten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Weise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zu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brechen</a:t>
            </a:r>
            <a:r>
              <a:rPr lang="hu-HU" sz="2100" i="1" dirty="0">
                <a:solidFill>
                  <a:srgbClr val="C00000"/>
                </a:solidFill>
              </a:rPr>
              <a:t>. </a:t>
            </a:r>
            <a:r>
              <a:rPr lang="hu-HU" sz="2100" i="1" dirty="0" err="1"/>
              <a:t>Er</a:t>
            </a:r>
            <a:r>
              <a:rPr lang="hu-HU" sz="2100" i="1" dirty="0"/>
              <a:t> </a:t>
            </a:r>
            <a:r>
              <a:rPr lang="hu-HU" sz="2100" i="1" dirty="0" err="1"/>
              <a:t>kann</a:t>
            </a:r>
            <a:r>
              <a:rPr lang="hu-HU" sz="2100" i="1" dirty="0"/>
              <a:t> </a:t>
            </a:r>
            <a:r>
              <a:rPr lang="hu-HU" sz="2100" i="1" dirty="0" err="1"/>
              <a:t>nun</a:t>
            </a:r>
            <a:r>
              <a:rPr lang="hu-HU" sz="2100" i="1" dirty="0"/>
              <a:t> </a:t>
            </a:r>
            <a:r>
              <a:rPr lang="hu-HU" sz="2100" i="1" dirty="0" err="1"/>
              <a:t>mal</a:t>
            </a:r>
            <a:r>
              <a:rPr lang="hu-HU" sz="2100" i="1" dirty="0"/>
              <a:t> </a:t>
            </a:r>
            <a:r>
              <a:rPr lang="hu-HU" sz="2100" i="1" dirty="0" err="1"/>
              <a:t>Zietens</a:t>
            </a:r>
            <a:r>
              <a:rPr lang="hu-HU" sz="2100" i="1" dirty="0"/>
              <a:t> </a:t>
            </a:r>
            <a:r>
              <a:rPr lang="hu-HU" sz="2100" i="1" dirty="0" err="1"/>
              <a:t>spöttischen</a:t>
            </a:r>
            <a:r>
              <a:rPr lang="hu-HU" sz="2100" i="1" dirty="0"/>
              <a:t> </a:t>
            </a:r>
            <a:r>
              <a:rPr lang="hu-HU" sz="2100" i="1" dirty="0" err="1"/>
              <a:t>Blick</a:t>
            </a:r>
            <a:r>
              <a:rPr lang="hu-HU" sz="2100" i="1" dirty="0"/>
              <a:t> </a:t>
            </a:r>
            <a:r>
              <a:rPr lang="hu-HU" sz="2100" i="1" dirty="0" err="1"/>
              <a:t>nicht</a:t>
            </a:r>
            <a:r>
              <a:rPr lang="hu-HU" sz="2100" i="1" dirty="0"/>
              <a:t> </a:t>
            </a:r>
            <a:r>
              <a:rPr lang="hu-HU" sz="2100" i="1" dirty="0" err="1"/>
              <a:t>ertragen</a:t>
            </a:r>
            <a:r>
              <a:rPr lang="hu-HU" sz="2100" i="1" dirty="0"/>
              <a:t>, </a:t>
            </a:r>
            <a:r>
              <a:rPr lang="hu-HU" sz="2100" i="1" dirty="0" err="1"/>
              <a:t>noch</a:t>
            </a:r>
            <a:r>
              <a:rPr lang="hu-HU" sz="2100" i="1" dirty="0"/>
              <a:t> </a:t>
            </a:r>
            <a:r>
              <a:rPr lang="hu-HU" sz="2100" i="1" dirty="0" err="1"/>
              <a:t>viel</a:t>
            </a:r>
            <a:r>
              <a:rPr lang="hu-HU" sz="2100" i="1" dirty="0"/>
              <a:t> </a:t>
            </a:r>
            <a:r>
              <a:rPr lang="hu-HU" sz="2100" i="1" dirty="0" err="1"/>
              <a:t>weniger</a:t>
            </a:r>
            <a:r>
              <a:rPr lang="hu-HU" sz="2100" i="1" dirty="0"/>
              <a:t> </a:t>
            </a:r>
            <a:r>
              <a:rPr lang="hu-HU" sz="2100" i="1" dirty="0" err="1"/>
              <a:t>einen</a:t>
            </a:r>
            <a:r>
              <a:rPr lang="hu-HU" sz="2100" i="1" dirty="0"/>
              <a:t> </a:t>
            </a:r>
            <a:r>
              <a:rPr lang="hu-HU" sz="2100" i="1" dirty="0" err="1"/>
              <a:t>neuen</a:t>
            </a:r>
            <a:r>
              <a:rPr lang="hu-HU" sz="2100" i="1" dirty="0"/>
              <a:t> </a:t>
            </a:r>
            <a:r>
              <a:rPr lang="hu-HU" sz="2100" i="1" dirty="0" err="1"/>
              <a:t>Ansturm</a:t>
            </a:r>
            <a:r>
              <a:rPr lang="hu-HU" sz="2100" i="1" dirty="0"/>
              <a:t> von </a:t>
            </a:r>
            <a:r>
              <a:rPr lang="hu-HU" sz="2100" i="1" dirty="0" err="1"/>
              <a:t>Karikaturen</a:t>
            </a:r>
            <a:r>
              <a:rPr lang="hu-HU" sz="2100" i="1" dirty="0"/>
              <a:t>, und in </a:t>
            </a:r>
            <a:r>
              <a:rPr lang="hu-HU" sz="2100" i="1" dirty="0" err="1"/>
              <a:t>Angst</a:t>
            </a:r>
            <a:r>
              <a:rPr lang="hu-HU" sz="2100" i="1" dirty="0"/>
              <a:t> </a:t>
            </a:r>
            <a:r>
              <a:rPr lang="hu-HU" sz="2100" i="1" dirty="0" err="1"/>
              <a:t>gesetzt</a:t>
            </a:r>
            <a:r>
              <a:rPr lang="hu-HU" sz="2100" i="1" dirty="0"/>
              <a:t> </a:t>
            </a:r>
            <a:r>
              <a:rPr lang="hu-HU" sz="2100" i="1" dirty="0" err="1"/>
              <a:t>durch</a:t>
            </a:r>
            <a:r>
              <a:rPr lang="hu-HU" sz="2100" i="1" dirty="0"/>
              <a:t> </a:t>
            </a:r>
            <a:r>
              <a:rPr lang="hu-HU" sz="2100" i="1" dirty="0" err="1"/>
              <a:t>einen</a:t>
            </a:r>
            <a:r>
              <a:rPr lang="hu-HU" sz="2100" i="1" dirty="0"/>
              <a:t> </a:t>
            </a:r>
            <a:r>
              <a:rPr lang="hu-HU" sz="2100" i="1" dirty="0" err="1"/>
              <a:t>Schatten</a:t>
            </a:r>
            <a:r>
              <a:rPr lang="hu-HU" sz="2100" i="1" dirty="0"/>
              <a:t>, </a:t>
            </a:r>
            <a:r>
              <a:rPr lang="hu-HU" sz="2100" i="1" dirty="0" err="1"/>
              <a:t>eine</a:t>
            </a:r>
            <a:r>
              <a:rPr lang="hu-HU" sz="2100" i="1" dirty="0"/>
              <a:t> </a:t>
            </a:r>
            <a:r>
              <a:rPr lang="hu-HU" sz="2100" i="1" dirty="0" err="1"/>
              <a:t>Erbsenblase</a:t>
            </a:r>
            <a:r>
              <a:rPr lang="hu-HU" sz="2100" i="1" dirty="0"/>
              <a:t>, </a:t>
            </a:r>
            <a:r>
              <a:rPr lang="hu-HU" sz="2100" i="1" dirty="0" err="1"/>
              <a:t>greift</a:t>
            </a:r>
            <a:r>
              <a:rPr lang="hu-HU" sz="2100" i="1" dirty="0"/>
              <a:t> </a:t>
            </a:r>
            <a:r>
              <a:rPr lang="hu-HU" sz="2100" i="1" dirty="0" err="1"/>
              <a:t>er</a:t>
            </a:r>
            <a:r>
              <a:rPr lang="hu-HU" sz="2100" i="1" dirty="0"/>
              <a:t> </a:t>
            </a:r>
            <a:r>
              <a:rPr lang="hu-HU" sz="2100" i="1" dirty="0" err="1"/>
              <a:t>zu</a:t>
            </a:r>
            <a:r>
              <a:rPr lang="hu-HU" sz="2100" i="1" dirty="0"/>
              <a:t> </a:t>
            </a:r>
            <a:r>
              <a:rPr lang="hu-HU" sz="2100" i="1" dirty="0" err="1"/>
              <a:t>dem</a:t>
            </a:r>
            <a:r>
              <a:rPr lang="hu-HU" sz="2100" i="1" dirty="0"/>
              <a:t> </a:t>
            </a:r>
            <a:r>
              <a:rPr lang="hu-HU" sz="2100" i="1" dirty="0" err="1"/>
              <a:t>alten</a:t>
            </a:r>
            <a:r>
              <a:rPr lang="hu-HU" sz="2100" i="1" dirty="0"/>
              <a:t> </a:t>
            </a:r>
            <a:r>
              <a:rPr lang="hu-HU" sz="2100" i="1" dirty="0" err="1"/>
              <a:t>Auskunftsmittel</a:t>
            </a:r>
            <a:r>
              <a:rPr lang="hu-HU" sz="2100" i="1" dirty="0"/>
              <a:t> der </a:t>
            </a:r>
            <a:r>
              <a:rPr lang="hu-HU" sz="2100" i="1" dirty="0" err="1"/>
              <a:t>Verzweifelten</a:t>
            </a:r>
            <a:r>
              <a:rPr lang="hu-HU" sz="2100" i="1" dirty="0"/>
              <a:t>: un </a:t>
            </a:r>
            <a:r>
              <a:rPr lang="hu-HU" sz="2100" i="1" dirty="0" err="1"/>
              <a:t>peu</a:t>
            </a:r>
            <a:r>
              <a:rPr lang="hu-HU" sz="2100" i="1" dirty="0"/>
              <a:t> de </a:t>
            </a:r>
            <a:r>
              <a:rPr lang="hu-HU" sz="2100" i="1" dirty="0" err="1"/>
              <a:t>poudre</a:t>
            </a:r>
            <a:r>
              <a:rPr lang="hu-HU" sz="2100" i="1" dirty="0"/>
              <a:t>(</a:t>
            </a:r>
            <a:r>
              <a:rPr lang="hu-HU" sz="2100" i="1" dirty="0" err="1"/>
              <a:t>ein</a:t>
            </a:r>
            <a:r>
              <a:rPr lang="hu-HU" sz="2100" i="1" dirty="0"/>
              <a:t> </a:t>
            </a:r>
            <a:r>
              <a:rPr lang="hu-HU" sz="2100" i="1" dirty="0" err="1" smtClean="0"/>
              <a:t>bisschen</a:t>
            </a:r>
            <a:r>
              <a:rPr lang="hu-HU" sz="2100" i="1" dirty="0" smtClean="0"/>
              <a:t> </a:t>
            </a:r>
            <a:r>
              <a:rPr lang="hu-HU" sz="2100" i="1" dirty="0" err="1"/>
              <a:t>Puder</a:t>
            </a:r>
            <a:r>
              <a:rPr lang="hu-HU" sz="2100" i="1" dirty="0"/>
              <a:t>). </a:t>
            </a:r>
            <a:r>
              <a:rPr lang="hu-HU" sz="2100" b="1" i="1" dirty="0">
                <a:solidFill>
                  <a:srgbClr val="C00000"/>
                </a:solidFill>
              </a:rPr>
              <a:t>Da </a:t>
            </a:r>
            <a:r>
              <a:rPr lang="hu-HU" sz="2100" b="1" i="1" dirty="0" err="1">
                <a:solidFill>
                  <a:srgbClr val="C00000"/>
                </a:solidFill>
              </a:rPr>
              <a:t>haben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Sie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das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Wesen</a:t>
            </a:r>
            <a:r>
              <a:rPr lang="hu-HU" sz="2100" b="1" i="1" dirty="0">
                <a:solidFill>
                  <a:srgbClr val="C00000"/>
                </a:solidFill>
              </a:rPr>
              <a:t> der </a:t>
            </a:r>
            <a:r>
              <a:rPr lang="hu-HU" sz="2100" b="1" i="1" dirty="0" err="1">
                <a:solidFill>
                  <a:srgbClr val="C00000"/>
                </a:solidFill>
              </a:rPr>
              <a:t>falschen</a:t>
            </a:r>
            <a:r>
              <a:rPr lang="hu-HU" sz="2100" b="1" i="1" dirty="0">
                <a:solidFill>
                  <a:srgbClr val="C00000"/>
                </a:solidFill>
              </a:rPr>
              <a:t> </a:t>
            </a:r>
            <a:r>
              <a:rPr lang="hu-HU" sz="2100" b="1" i="1" dirty="0" err="1">
                <a:solidFill>
                  <a:srgbClr val="C00000"/>
                </a:solidFill>
              </a:rPr>
              <a:t>Ehre</a:t>
            </a:r>
            <a:r>
              <a:rPr lang="hu-HU" sz="2100" dirty="0" smtClean="0"/>
              <a:t>. (84)</a:t>
            </a:r>
            <a:endParaRPr lang="hu-HU" sz="21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4520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Bülows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Schussfolgerung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 b="1" i="1" dirty="0" smtClean="0"/>
          </a:p>
          <a:p>
            <a:pPr marL="0" indent="0" algn="ctr">
              <a:buNone/>
            </a:pPr>
            <a:r>
              <a:rPr lang="hu-HU" b="1" i="1" dirty="0" smtClean="0">
                <a:solidFill>
                  <a:srgbClr val="C00000"/>
                </a:solidFill>
              </a:rPr>
              <a:t>„</a:t>
            </a:r>
            <a:r>
              <a:rPr lang="hu-HU" b="1" i="1" dirty="0" err="1">
                <a:solidFill>
                  <a:srgbClr val="C00000"/>
                </a:solidFill>
              </a:rPr>
              <a:t>Wir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smtClean="0">
                <a:solidFill>
                  <a:srgbClr val="C00000"/>
                </a:solidFill>
              </a:rPr>
              <a:t>[</a:t>
            </a:r>
            <a:r>
              <a:rPr lang="hu-HU" b="1" i="1" dirty="0" err="1" smtClean="0">
                <a:solidFill>
                  <a:srgbClr val="C00000"/>
                </a:solidFill>
              </a:rPr>
              <a:t>Preußen</a:t>
            </a:r>
            <a:r>
              <a:rPr lang="hu-HU" b="1" i="1" dirty="0" smtClean="0">
                <a:solidFill>
                  <a:srgbClr val="C00000"/>
                </a:solidFill>
              </a:rPr>
              <a:t>] </a:t>
            </a:r>
            <a:r>
              <a:rPr lang="hu-HU" b="1" i="1" dirty="0" err="1" smtClean="0">
                <a:solidFill>
                  <a:srgbClr val="C00000"/>
                </a:solidFill>
              </a:rPr>
              <a:t>werden</a:t>
            </a:r>
            <a:r>
              <a:rPr lang="hu-HU" b="1" i="1" dirty="0" smtClean="0">
                <a:solidFill>
                  <a:srgbClr val="C00000"/>
                </a:solidFill>
              </a:rPr>
              <a:t> </a:t>
            </a:r>
            <a:r>
              <a:rPr lang="hu-HU" b="1" i="1" dirty="0">
                <a:solidFill>
                  <a:srgbClr val="C00000"/>
                </a:solidFill>
              </a:rPr>
              <a:t>an </a:t>
            </a:r>
            <a:r>
              <a:rPr lang="hu-HU" b="1" i="1" dirty="0" err="1">
                <a:solidFill>
                  <a:srgbClr val="C00000"/>
                </a:solidFill>
              </a:rPr>
              <a:t>derselben</a:t>
            </a:r>
            <a:r>
              <a:rPr lang="hu-HU" b="1" i="1" dirty="0">
                <a:solidFill>
                  <a:srgbClr val="C00000"/>
                </a:solidFill>
              </a:rPr>
              <a:t> Welt des </a:t>
            </a:r>
            <a:r>
              <a:rPr lang="hu-HU" b="1" i="1" dirty="0" err="1">
                <a:solidFill>
                  <a:srgbClr val="C00000"/>
                </a:solidFill>
              </a:rPr>
              <a:t>Scheins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err="1">
                <a:solidFill>
                  <a:srgbClr val="C00000"/>
                </a:solidFill>
              </a:rPr>
              <a:t>zugrunde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err="1">
                <a:solidFill>
                  <a:srgbClr val="C00000"/>
                </a:solidFill>
              </a:rPr>
              <a:t>gehn</a:t>
            </a:r>
            <a:r>
              <a:rPr lang="hu-HU" b="1" i="1" dirty="0">
                <a:solidFill>
                  <a:srgbClr val="C00000"/>
                </a:solidFill>
              </a:rPr>
              <a:t>, an der </a:t>
            </a:r>
            <a:r>
              <a:rPr lang="hu-HU" b="1" i="1" dirty="0" err="1">
                <a:solidFill>
                  <a:srgbClr val="C00000"/>
                </a:solidFill>
              </a:rPr>
              <a:t>Schach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err="1">
                <a:solidFill>
                  <a:srgbClr val="C00000"/>
                </a:solidFill>
              </a:rPr>
              <a:t>zugrunde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err="1">
                <a:solidFill>
                  <a:srgbClr val="C00000"/>
                </a:solidFill>
              </a:rPr>
              <a:t>gegangen</a:t>
            </a:r>
            <a:r>
              <a:rPr lang="hu-HU" b="1" i="1" dirty="0">
                <a:solidFill>
                  <a:srgbClr val="C00000"/>
                </a:solidFill>
              </a:rPr>
              <a:t> </a:t>
            </a:r>
            <a:r>
              <a:rPr lang="hu-HU" b="1" i="1" dirty="0" err="1">
                <a:solidFill>
                  <a:srgbClr val="C00000"/>
                </a:solidFill>
              </a:rPr>
              <a:t>ist</a:t>
            </a:r>
            <a:r>
              <a:rPr lang="hu-HU" b="1" i="1" dirty="0">
                <a:solidFill>
                  <a:srgbClr val="C00000"/>
                </a:solidFill>
              </a:rPr>
              <a:t>.”</a:t>
            </a:r>
            <a:r>
              <a:rPr lang="hu-HU" b="1" i="1" dirty="0"/>
              <a:t> </a:t>
            </a:r>
            <a:r>
              <a:rPr lang="hu-HU" dirty="0" smtClean="0"/>
              <a:t>85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2400" dirty="0" err="1" smtClean="0"/>
              <a:t>falsche</a:t>
            </a:r>
            <a:r>
              <a:rPr lang="hu-HU" sz="2400" dirty="0" smtClean="0"/>
              <a:t> </a:t>
            </a:r>
            <a:r>
              <a:rPr lang="hu-HU" sz="2400" dirty="0" err="1"/>
              <a:t>Ehre</a:t>
            </a:r>
            <a:r>
              <a:rPr lang="hu-HU" sz="2400" dirty="0"/>
              <a:t>/</a:t>
            </a:r>
            <a:r>
              <a:rPr lang="hu-HU" sz="2400" dirty="0" err="1"/>
              <a:t>Schein</a:t>
            </a:r>
            <a:r>
              <a:rPr lang="hu-HU" sz="2400" dirty="0"/>
              <a:t> = </a:t>
            </a:r>
            <a:r>
              <a:rPr lang="hu-HU" sz="2400" dirty="0" err="1"/>
              <a:t>Eitelkeit</a:t>
            </a:r>
            <a:r>
              <a:rPr lang="hu-HU" sz="2400" dirty="0"/>
              <a:t> und </a:t>
            </a:r>
            <a:r>
              <a:rPr lang="hu-HU" sz="2400" dirty="0" err="1"/>
              <a:t>Verschrobenheit</a:t>
            </a:r>
            <a:r>
              <a:rPr lang="hu-HU" sz="2400" dirty="0"/>
              <a:t> → </a:t>
            </a:r>
            <a:r>
              <a:rPr lang="hu-HU" sz="2400" dirty="0" err="1"/>
              <a:t>Lüge</a:t>
            </a:r>
            <a:r>
              <a:rPr lang="hu-HU" sz="2400" dirty="0"/>
              <a:t> → </a:t>
            </a:r>
            <a:r>
              <a:rPr lang="hu-HU" sz="2400" dirty="0" err="1"/>
              <a:t>Tod</a:t>
            </a:r>
            <a:endParaRPr lang="hu-HU" sz="2400" dirty="0"/>
          </a:p>
          <a:p>
            <a:pPr marL="0" indent="0" algn="ctr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521241"/>
            <a:ext cx="10515600" cy="48800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21. </a:t>
            </a:r>
            <a:r>
              <a:rPr lang="hu-HU" b="1" dirty="0" err="1" smtClean="0">
                <a:solidFill>
                  <a:srgbClr val="C00000"/>
                </a:solidFill>
              </a:rPr>
              <a:t>Victoire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von </a:t>
            </a:r>
            <a:r>
              <a:rPr lang="hu-HU" b="1" dirty="0" err="1">
                <a:solidFill>
                  <a:srgbClr val="C00000"/>
                </a:solidFill>
              </a:rPr>
              <a:t>Schach</a:t>
            </a:r>
            <a:r>
              <a:rPr lang="hu-HU" b="1" dirty="0">
                <a:solidFill>
                  <a:srgbClr val="C00000"/>
                </a:solidFill>
              </a:rPr>
              <a:t> an </a:t>
            </a:r>
            <a:r>
              <a:rPr lang="hu-HU" b="1" dirty="0" err="1">
                <a:solidFill>
                  <a:srgbClr val="C00000"/>
                </a:solidFill>
              </a:rPr>
              <a:t>Lisette</a:t>
            </a:r>
            <a:r>
              <a:rPr lang="hu-HU" b="1" dirty="0">
                <a:solidFill>
                  <a:srgbClr val="C00000"/>
                </a:solidFill>
              </a:rPr>
              <a:t> von </a:t>
            </a:r>
            <a:r>
              <a:rPr lang="hu-HU" b="1" dirty="0" err="1" smtClean="0">
                <a:solidFill>
                  <a:srgbClr val="C00000"/>
                </a:solidFill>
              </a:rPr>
              <a:t>Perbant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hu-HU" sz="2400" dirty="0" err="1" smtClean="0"/>
              <a:t>Victoires</a:t>
            </a:r>
            <a:r>
              <a:rPr lang="hu-HU" sz="2400" dirty="0" smtClean="0"/>
              <a:t> </a:t>
            </a:r>
            <a:r>
              <a:rPr lang="hu-HU" sz="2400" dirty="0" err="1" smtClean="0"/>
              <a:t>Brief</a:t>
            </a:r>
            <a:r>
              <a:rPr lang="hu-HU" sz="2400" dirty="0" smtClean="0"/>
              <a:t> an </a:t>
            </a:r>
            <a:r>
              <a:rPr lang="hu-HU" sz="2400" dirty="0" err="1" smtClean="0"/>
              <a:t>die</a:t>
            </a:r>
            <a:r>
              <a:rPr lang="hu-HU" sz="2400" dirty="0" smtClean="0"/>
              <a:t> Freundin: </a:t>
            </a:r>
            <a:r>
              <a:rPr lang="hu-HU" sz="2400" dirty="0" err="1" smtClean="0"/>
              <a:t>Warum</a:t>
            </a:r>
            <a:r>
              <a:rPr lang="hu-HU" sz="2400" dirty="0" smtClean="0"/>
              <a:t> </a:t>
            </a: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 smtClean="0"/>
              <a:t>sich</a:t>
            </a:r>
            <a:r>
              <a:rPr lang="hu-HU" sz="2400" dirty="0" smtClean="0"/>
              <a:t> </a:t>
            </a:r>
            <a:r>
              <a:rPr lang="hu-HU" sz="2400" dirty="0" err="1" smtClean="0"/>
              <a:t>erschossen</a:t>
            </a:r>
            <a:r>
              <a:rPr lang="hu-HU" sz="2400" dirty="0" smtClean="0"/>
              <a:t>:</a:t>
            </a:r>
          </a:p>
          <a:p>
            <a:pPr marL="0" lvl="0" indent="0">
              <a:buNone/>
            </a:pPr>
            <a:r>
              <a:rPr lang="hu-HU" sz="2400" dirty="0" err="1" smtClean="0"/>
              <a:t>Er</a:t>
            </a:r>
            <a:r>
              <a:rPr lang="hu-HU" sz="2400" dirty="0" smtClean="0"/>
              <a:t> </a:t>
            </a:r>
            <a:r>
              <a:rPr lang="hu-HU" sz="2400" dirty="0" err="1" smtClean="0"/>
              <a:t>war</a:t>
            </a:r>
            <a:r>
              <a:rPr lang="hu-HU" sz="2400" dirty="0" smtClean="0"/>
              <a:t> </a:t>
            </a: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Ehe</a:t>
            </a:r>
            <a:r>
              <a:rPr lang="hu-HU" sz="2400" dirty="0" smtClean="0"/>
              <a:t> </a:t>
            </a:r>
            <a:r>
              <a:rPr lang="hu-HU" sz="2400" dirty="0" err="1" smtClean="0"/>
              <a:t>geschaffen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Repräsentation</a:t>
            </a:r>
            <a:r>
              <a:rPr lang="hu-HU" sz="2400" dirty="0" smtClean="0"/>
              <a:t>, </a:t>
            </a:r>
            <a:r>
              <a:rPr lang="hu-HU" sz="2400" dirty="0" err="1" smtClean="0"/>
              <a:t>äußerliche</a:t>
            </a:r>
            <a:r>
              <a:rPr lang="hu-HU" sz="2400" dirty="0" smtClean="0"/>
              <a:t> </a:t>
            </a:r>
            <a:r>
              <a:rPr lang="hu-HU" sz="2400" dirty="0" err="1" smtClean="0"/>
              <a:t>Dinge</a:t>
            </a:r>
            <a:endParaRPr lang="hu-HU" sz="2400" dirty="0" smtClean="0"/>
          </a:p>
          <a:p>
            <a:pPr marL="0" lvl="0" indent="0">
              <a:buNone/>
            </a:pPr>
            <a:r>
              <a:rPr lang="hu-HU" sz="2400" dirty="0" err="1" smtClean="0"/>
              <a:t>Sie</a:t>
            </a:r>
            <a:r>
              <a:rPr lang="hu-HU" sz="2400" dirty="0" smtClean="0"/>
              <a:t> hat </a:t>
            </a:r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dirty="0" err="1" smtClean="0"/>
              <a:t>Kind</a:t>
            </a:r>
            <a:r>
              <a:rPr lang="hu-HU" sz="2400" dirty="0" smtClean="0"/>
              <a:t> von </a:t>
            </a:r>
            <a:r>
              <a:rPr lang="hu-HU" sz="2400" dirty="0" err="1" smtClean="0"/>
              <a:t>ihm</a:t>
            </a:r>
            <a:r>
              <a:rPr lang="hu-HU" sz="2400" dirty="0" smtClean="0"/>
              <a:t>, das </a:t>
            </a:r>
            <a:r>
              <a:rPr lang="hu-HU" sz="2400" dirty="0" err="1" smtClean="0"/>
              <a:t>todkrank</a:t>
            </a:r>
            <a:r>
              <a:rPr lang="hu-HU" sz="2400" dirty="0" smtClean="0"/>
              <a:t> </a:t>
            </a:r>
            <a:r>
              <a:rPr lang="hu-HU" sz="2400" dirty="0" err="1" smtClean="0"/>
              <a:t>war</a:t>
            </a:r>
            <a:r>
              <a:rPr lang="hu-HU" sz="2400" dirty="0" smtClean="0"/>
              <a:t> – in Rom mit </a:t>
            </a:r>
            <a:r>
              <a:rPr lang="hu-HU" sz="2400" dirty="0" err="1" smtClean="0"/>
              <a:t>dem</a:t>
            </a:r>
            <a:r>
              <a:rPr lang="hu-HU" sz="2400" dirty="0" smtClean="0"/>
              <a:t> </a:t>
            </a:r>
            <a:r>
              <a:rPr lang="hu-HU" sz="2400" dirty="0" err="1" smtClean="0"/>
              <a:t>Kind</a:t>
            </a:r>
            <a:r>
              <a:rPr lang="hu-HU" sz="2400" dirty="0" smtClean="0"/>
              <a:t> in der </a:t>
            </a:r>
            <a:r>
              <a:rPr lang="hu-HU" sz="2400" dirty="0" err="1" smtClean="0"/>
              <a:t>Kirche</a:t>
            </a:r>
            <a:r>
              <a:rPr lang="hu-HU" sz="2400" dirty="0" smtClean="0"/>
              <a:t> </a:t>
            </a:r>
            <a:r>
              <a:rPr lang="hu-HU" sz="2400" b="1" dirty="0" err="1" smtClean="0"/>
              <a:t>Araceli</a:t>
            </a:r>
            <a:r>
              <a:rPr lang="hu-HU" sz="2400" dirty="0" smtClean="0"/>
              <a:t>, </a:t>
            </a:r>
            <a:r>
              <a:rPr lang="hu-HU" sz="2400" dirty="0" err="1" smtClean="0"/>
              <a:t>wo</a:t>
            </a:r>
            <a:r>
              <a:rPr lang="hu-HU" sz="2400" dirty="0" smtClean="0"/>
              <a:t> das </a:t>
            </a:r>
            <a:r>
              <a:rPr lang="hu-HU" sz="2400" dirty="0" err="1" smtClean="0"/>
              <a:t>Christkind</a:t>
            </a:r>
            <a:r>
              <a:rPr lang="hu-HU" sz="2400" dirty="0" smtClean="0"/>
              <a:t> </a:t>
            </a:r>
            <a:r>
              <a:rPr lang="hu-HU" sz="2400" dirty="0" err="1" smtClean="0"/>
              <a:t>aufbewahrt</a:t>
            </a:r>
            <a:r>
              <a:rPr lang="hu-HU" sz="2400" dirty="0" smtClean="0"/>
              <a:t> </a:t>
            </a:r>
            <a:r>
              <a:rPr lang="hu-HU" sz="2400" dirty="0" err="1" smtClean="0"/>
              <a:t>wird</a:t>
            </a:r>
            <a:r>
              <a:rPr lang="hu-HU" sz="2400" dirty="0" smtClean="0"/>
              <a:t>. </a:t>
            </a:r>
            <a:r>
              <a:rPr lang="hu-HU" sz="2400" dirty="0" err="1" smtClean="0"/>
              <a:t>Sie</a:t>
            </a:r>
            <a:r>
              <a:rPr lang="hu-HU" sz="2400" dirty="0" smtClean="0"/>
              <a:t> betet </a:t>
            </a:r>
            <a:r>
              <a:rPr lang="hu-HU" sz="2400" dirty="0" err="1" smtClean="0"/>
              <a:t>für</a:t>
            </a:r>
            <a:r>
              <a:rPr lang="hu-HU" sz="2400" dirty="0" smtClean="0"/>
              <a:t> das </a:t>
            </a:r>
            <a:r>
              <a:rPr lang="hu-HU" sz="2400" dirty="0" err="1" smtClean="0"/>
              <a:t>Kind</a:t>
            </a:r>
            <a:r>
              <a:rPr lang="hu-HU" sz="2400" dirty="0" smtClean="0"/>
              <a:t>, das </a:t>
            </a:r>
            <a:r>
              <a:rPr lang="hu-HU" sz="2400" dirty="0" err="1" smtClean="0"/>
              <a:t>wieder</a:t>
            </a:r>
            <a:r>
              <a:rPr lang="hu-HU" sz="2400" dirty="0" smtClean="0"/>
              <a:t> </a:t>
            </a:r>
            <a:r>
              <a:rPr lang="hu-HU" sz="2400" dirty="0" err="1" smtClean="0"/>
              <a:t>gesund</a:t>
            </a:r>
            <a:r>
              <a:rPr lang="hu-HU" sz="2400" dirty="0" smtClean="0"/>
              <a:t> </a:t>
            </a:r>
            <a:r>
              <a:rPr lang="hu-HU" sz="2400" dirty="0" err="1" smtClean="0"/>
              <a:t>wird</a:t>
            </a:r>
            <a:r>
              <a:rPr lang="hu-HU" sz="2400" dirty="0" smtClean="0"/>
              <a:t>.</a:t>
            </a:r>
          </a:p>
          <a:p>
            <a:pPr marL="0" lvl="0" indent="0">
              <a:buNone/>
            </a:pPr>
            <a:endParaRPr lang="hu-HU" sz="2400" dirty="0" smtClean="0"/>
          </a:p>
          <a:p>
            <a:pPr marL="0" lvl="0" indent="0">
              <a:buNone/>
            </a:pPr>
            <a:r>
              <a:rPr lang="hu-HU" sz="2400" dirty="0" smtClean="0"/>
              <a:t>„</a:t>
            </a:r>
            <a:r>
              <a:rPr lang="hu-HU" sz="2400" b="1" i="1" dirty="0"/>
              <a:t>Sein </a:t>
            </a:r>
            <a:r>
              <a:rPr lang="hu-HU" sz="2400" b="1" i="1" dirty="0" err="1"/>
              <a:t>Schönstes</a:t>
            </a:r>
            <a:r>
              <a:rPr lang="hu-HU" sz="2400" b="1" i="1" dirty="0"/>
              <a:t> </a:t>
            </a:r>
            <a:r>
              <a:rPr lang="hu-HU" sz="2400" b="1" i="1" dirty="0" err="1"/>
              <a:t>ist</a:t>
            </a:r>
            <a:r>
              <a:rPr lang="hu-HU" sz="2400" b="1" i="1" dirty="0"/>
              <a:t> </a:t>
            </a:r>
            <a:r>
              <a:rPr lang="hu-HU" sz="2400" b="1" i="1" dirty="0" err="1"/>
              <a:t>sein</a:t>
            </a:r>
            <a:r>
              <a:rPr lang="hu-HU" sz="2400" b="1" i="1" dirty="0"/>
              <a:t> </a:t>
            </a:r>
            <a:r>
              <a:rPr lang="hu-HU" sz="2400" b="1" i="1" dirty="0" err="1"/>
              <a:t>Name</a:t>
            </a:r>
            <a:r>
              <a:rPr lang="hu-HU" sz="2400" b="1" i="1" dirty="0"/>
              <a:t>, der ’</a:t>
            </a:r>
            <a:r>
              <a:rPr lang="hu-HU" sz="2400" b="1" i="1" dirty="0" err="1"/>
              <a:t>Altar</a:t>
            </a:r>
            <a:r>
              <a:rPr lang="hu-HU" sz="2400" b="1" i="1" dirty="0"/>
              <a:t> des </a:t>
            </a:r>
            <a:r>
              <a:rPr lang="hu-HU" sz="2400" b="1" i="1" dirty="0" err="1" smtClean="0"/>
              <a:t>Himmels</a:t>
            </a:r>
            <a:r>
              <a:rPr lang="hu-HU" sz="2400" b="1" i="1" dirty="0"/>
              <a:t>’ </a:t>
            </a:r>
            <a:r>
              <a:rPr lang="hu-HU" sz="2400" b="1" i="1" dirty="0" err="1"/>
              <a:t>bedeutet</a:t>
            </a:r>
            <a:r>
              <a:rPr lang="hu-HU" sz="2400" b="1" i="1" dirty="0"/>
              <a:t>. Und </a:t>
            </a:r>
            <a:r>
              <a:rPr lang="hu-HU" sz="2400" b="1" i="1" dirty="0" err="1"/>
              <a:t>auf</a:t>
            </a:r>
            <a:r>
              <a:rPr lang="hu-HU" sz="2400" b="1" i="1" dirty="0"/>
              <a:t> </a:t>
            </a:r>
            <a:r>
              <a:rPr lang="hu-HU" sz="2400" b="1" i="1" dirty="0" err="1"/>
              <a:t>diesem</a:t>
            </a:r>
            <a:r>
              <a:rPr lang="hu-HU" sz="2400" b="1" i="1" dirty="0"/>
              <a:t> </a:t>
            </a:r>
            <a:r>
              <a:rPr lang="hu-HU" sz="2400" b="1" i="1" dirty="0" err="1"/>
              <a:t>Altar</a:t>
            </a:r>
            <a:r>
              <a:rPr lang="hu-HU" sz="2400" b="1" i="1" dirty="0"/>
              <a:t> </a:t>
            </a:r>
            <a:r>
              <a:rPr lang="hu-HU" sz="2400" b="1" i="1" dirty="0" err="1"/>
              <a:t>steigt</a:t>
            </a:r>
            <a:r>
              <a:rPr lang="hu-HU" sz="2400" b="1" i="1" dirty="0"/>
              <a:t> </a:t>
            </a:r>
            <a:r>
              <a:rPr lang="hu-HU" sz="2400" b="1" i="1" dirty="0" err="1"/>
              <a:t>tagtäglich</a:t>
            </a:r>
            <a:r>
              <a:rPr lang="hu-HU" sz="2400" b="1" i="1" dirty="0"/>
              <a:t> </a:t>
            </a:r>
            <a:r>
              <a:rPr lang="hu-HU" sz="2400" b="1" i="1" dirty="0" err="1"/>
              <a:t>das</a:t>
            </a:r>
            <a:r>
              <a:rPr lang="hu-HU" sz="2400" b="1" i="1" dirty="0"/>
              <a:t> </a:t>
            </a:r>
            <a:r>
              <a:rPr lang="hu-HU" sz="2400" b="1" i="1" dirty="0" err="1"/>
              <a:t>Opfer</a:t>
            </a:r>
            <a:r>
              <a:rPr lang="hu-HU" sz="2400" b="1" i="1" dirty="0"/>
              <a:t> </a:t>
            </a:r>
            <a:r>
              <a:rPr lang="hu-HU" sz="2400" b="1" i="1" dirty="0" err="1"/>
              <a:t>meines</a:t>
            </a:r>
            <a:r>
              <a:rPr lang="hu-HU" sz="2400" b="1" i="1" dirty="0"/>
              <a:t> </a:t>
            </a:r>
            <a:r>
              <a:rPr lang="hu-HU" sz="2400" b="1" i="1" dirty="0" err="1"/>
              <a:t>Dankes</a:t>
            </a:r>
            <a:r>
              <a:rPr lang="hu-HU" sz="2400" b="1" i="1" dirty="0"/>
              <a:t> </a:t>
            </a:r>
            <a:r>
              <a:rPr lang="hu-HU" sz="2400" b="1" i="1" dirty="0" err="1"/>
              <a:t>auf</a:t>
            </a:r>
            <a:r>
              <a:rPr lang="hu-HU" sz="2400" dirty="0"/>
              <a:t>.” </a:t>
            </a:r>
            <a:r>
              <a:rPr lang="hu-HU" sz="1800" dirty="0" smtClean="0"/>
              <a:t>(</a:t>
            </a:r>
            <a:r>
              <a:rPr lang="hu-HU" sz="1800" dirty="0" err="1" smtClean="0"/>
              <a:t>Letzter</a:t>
            </a:r>
            <a:r>
              <a:rPr lang="hu-HU" sz="1800" dirty="0" smtClean="0"/>
              <a:t> </a:t>
            </a:r>
            <a:r>
              <a:rPr lang="hu-HU" sz="1800" dirty="0" err="1" smtClean="0"/>
              <a:t>Satz</a:t>
            </a:r>
            <a:r>
              <a:rPr lang="hu-HU" sz="1800" dirty="0" smtClean="0"/>
              <a:t> der </a:t>
            </a:r>
            <a:r>
              <a:rPr lang="hu-HU" sz="1800" dirty="0" err="1" smtClean="0"/>
              <a:t>Erzählung</a:t>
            </a:r>
            <a:r>
              <a:rPr lang="hu-HU" sz="1800" dirty="0" smtClean="0"/>
              <a:t>)</a:t>
            </a:r>
            <a:endParaRPr lang="hu-HU" sz="18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2634712"/>
            <a:ext cx="9144000" cy="2623088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C00000"/>
                </a:solidFill>
              </a:rPr>
              <a:t>Theodor </a:t>
            </a:r>
            <a:r>
              <a:rPr lang="hu-HU" sz="4400" b="1" dirty="0" err="1" smtClean="0">
                <a:solidFill>
                  <a:srgbClr val="C00000"/>
                </a:solidFill>
              </a:rPr>
              <a:t>Fontane</a:t>
            </a:r>
            <a:r>
              <a:rPr lang="hu-HU" sz="4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hu-HU" sz="4400" b="1" i="1" dirty="0" err="1" smtClean="0">
                <a:solidFill>
                  <a:srgbClr val="C00000"/>
                </a:solidFill>
              </a:rPr>
              <a:t>Schach</a:t>
            </a:r>
            <a:r>
              <a:rPr lang="hu-HU" sz="4400" b="1" i="1" dirty="0" smtClean="0">
                <a:solidFill>
                  <a:srgbClr val="C00000"/>
                </a:solidFill>
              </a:rPr>
              <a:t> von </a:t>
            </a:r>
            <a:r>
              <a:rPr lang="hu-HU" sz="4400" b="1" i="1" dirty="0" err="1" smtClean="0">
                <a:solidFill>
                  <a:srgbClr val="C00000"/>
                </a:solidFill>
              </a:rPr>
              <a:t>Wuthenow</a:t>
            </a:r>
            <a:r>
              <a:rPr lang="hu-HU" sz="4400" b="1" i="1" dirty="0" smtClean="0">
                <a:solidFill>
                  <a:srgbClr val="C00000"/>
                </a:solidFill>
              </a:rPr>
              <a:t> II.</a:t>
            </a:r>
          </a:p>
          <a:p>
            <a:r>
              <a:rPr lang="hu-HU" sz="3600" b="1" i="1" dirty="0" err="1" smtClean="0"/>
              <a:t>Fallstudie</a:t>
            </a:r>
            <a:endParaRPr lang="hu-HU" sz="3600" b="1" i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6" y="10780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Der </a:t>
            </a:r>
            <a:r>
              <a:rPr lang="hu-HU" sz="3600" b="1" dirty="0" err="1" smtClean="0"/>
              <a:t>Fall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Schach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aus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Victoire’s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Sicht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6" y="24035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dirty="0"/>
              <a:t>„</a:t>
            </a:r>
            <a:r>
              <a:rPr lang="hu-HU" sz="2400" i="1" dirty="0" err="1"/>
              <a:t>Er</a:t>
            </a:r>
            <a:r>
              <a:rPr lang="hu-HU" sz="2400" i="1" dirty="0"/>
              <a:t> </a:t>
            </a:r>
            <a:r>
              <a:rPr lang="hu-HU" sz="2400" i="1" dirty="0" err="1"/>
              <a:t>gehörte</a:t>
            </a:r>
            <a:r>
              <a:rPr lang="hu-HU" sz="2400" i="1" dirty="0"/>
              <a:t> </a:t>
            </a:r>
            <a:r>
              <a:rPr lang="hu-HU" sz="2400" i="1" dirty="0" err="1"/>
              <a:t>durchaus</a:t>
            </a:r>
            <a:r>
              <a:rPr lang="hu-HU" sz="2400" i="1" dirty="0"/>
              <a:t>, und </a:t>
            </a:r>
            <a:r>
              <a:rPr lang="hu-HU" sz="2400" i="1" dirty="0" err="1"/>
              <a:t>mehr</a:t>
            </a:r>
            <a:r>
              <a:rPr lang="hu-HU" sz="2400" i="1" dirty="0"/>
              <a:t> </a:t>
            </a:r>
            <a:r>
              <a:rPr lang="hu-HU" sz="2400" i="1" dirty="0" err="1"/>
              <a:t>als</a:t>
            </a:r>
            <a:r>
              <a:rPr lang="hu-HU" sz="2400" i="1" dirty="0"/>
              <a:t> </a:t>
            </a:r>
            <a:r>
              <a:rPr lang="hu-HU" sz="2400" i="1" dirty="0" err="1"/>
              <a:t>irgendwer</a:t>
            </a:r>
            <a:r>
              <a:rPr lang="hu-HU" sz="2400" i="1" dirty="0"/>
              <a:t>, den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kennengelernt</a:t>
            </a:r>
            <a:r>
              <a:rPr lang="hu-HU" sz="2400" i="1" dirty="0"/>
              <a:t> </a:t>
            </a:r>
            <a:r>
              <a:rPr lang="hu-HU" sz="2400" i="1" dirty="0" err="1"/>
              <a:t>habe</a:t>
            </a:r>
            <a:r>
              <a:rPr lang="hu-HU" sz="2400" i="1" dirty="0"/>
              <a:t>, </a:t>
            </a:r>
            <a:r>
              <a:rPr lang="hu-HU" sz="2400" i="1" dirty="0" err="1"/>
              <a:t>zu</a:t>
            </a:r>
            <a:r>
              <a:rPr lang="hu-HU" sz="2400" i="1" dirty="0"/>
              <a:t> </a:t>
            </a:r>
            <a:r>
              <a:rPr lang="hu-HU" sz="2400" dirty="0" err="1"/>
              <a:t>den</a:t>
            </a:r>
            <a:r>
              <a:rPr lang="hu-HU" sz="2400" i="1" dirty="0"/>
              <a:t> </a:t>
            </a:r>
            <a:r>
              <a:rPr lang="hu-HU" sz="2400" i="1" dirty="0" err="1"/>
              <a:t>Männern</a:t>
            </a:r>
            <a:r>
              <a:rPr lang="hu-HU" sz="2400" i="1" dirty="0"/>
              <a:t>, die </a:t>
            </a:r>
            <a:r>
              <a:rPr lang="hu-HU" sz="2400" b="1" i="1" dirty="0" err="1">
                <a:solidFill>
                  <a:srgbClr val="C00000"/>
                </a:solidFill>
              </a:rPr>
              <a:t>nicht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für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die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Ehe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i="1" dirty="0" err="1"/>
              <a:t>geschaffen</a:t>
            </a:r>
            <a:r>
              <a:rPr lang="hu-HU" sz="2400" i="1" dirty="0"/>
              <a:t> </a:t>
            </a:r>
            <a:r>
              <a:rPr lang="hu-HU" sz="2400" i="1" dirty="0" err="1"/>
              <a:t>sind</a:t>
            </a:r>
            <a:r>
              <a:rPr lang="hu-HU" sz="2400" i="1" dirty="0"/>
              <a:t>… </a:t>
            </a:r>
            <a:r>
              <a:rPr lang="hu-HU" sz="2400" i="1" dirty="0" err="1"/>
              <a:t>Er</a:t>
            </a:r>
            <a:r>
              <a:rPr lang="hu-HU" sz="2400" i="1" dirty="0"/>
              <a:t> </a:t>
            </a:r>
            <a:r>
              <a:rPr lang="hu-HU" sz="2400" i="1" dirty="0" err="1"/>
              <a:t>war</a:t>
            </a:r>
            <a:r>
              <a:rPr lang="hu-HU" sz="2400" i="1" dirty="0"/>
              <a:t> </a:t>
            </a:r>
            <a:r>
              <a:rPr lang="hu-HU" sz="2400" i="1" dirty="0" err="1"/>
              <a:t>seiner</a:t>
            </a:r>
            <a:r>
              <a:rPr lang="hu-HU" sz="2400" i="1" dirty="0"/>
              <a:t> </a:t>
            </a:r>
            <a:r>
              <a:rPr lang="hu-HU" sz="2400" i="1" dirty="0" err="1"/>
              <a:t>ganzen</a:t>
            </a:r>
            <a:r>
              <a:rPr lang="hu-HU" sz="2400" i="1" dirty="0"/>
              <a:t> </a:t>
            </a:r>
            <a:r>
              <a:rPr lang="hu-HU" sz="2400" i="1" dirty="0" err="1"/>
              <a:t>Natur</a:t>
            </a:r>
            <a:r>
              <a:rPr lang="hu-HU" sz="2400" i="1" dirty="0"/>
              <a:t> nach </a:t>
            </a:r>
            <a:r>
              <a:rPr lang="hu-HU" sz="2400" i="1" dirty="0" err="1"/>
              <a:t>auf</a:t>
            </a:r>
            <a:r>
              <a:rPr lang="hu-HU" sz="2400" i="1" dirty="0"/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Repräsentation</a:t>
            </a:r>
            <a:r>
              <a:rPr lang="hu-HU" sz="2400" i="1" dirty="0">
                <a:solidFill>
                  <a:srgbClr val="C00000"/>
                </a:solidFill>
              </a:rPr>
              <a:t> und </a:t>
            </a:r>
            <a:r>
              <a:rPr lang="hu-HU" sz="2400" b="1" i="1" dirty="0" err="1">
                <a:solidFill>
                  <a:srgbClr val="C00000"/>
                </a:solidFill>
              </a:rPr>
              <a:t>Geltendmachung</a:t>
            </a:r>
            <a:r>
              <a:rPr lang="hu-HU" sz="2400" i="1" dirty="0"/>
              <a:t> </a:t>
            </a:r>
            <a:r>
              <a:rPr lang="hu-HU" sz="2400" i="1" dirty="0" err="1"/>
              <a:t>einer</a:t>
            </a:r>
            <a:r>
              <a:rPr lang="hu-HU" sz="2400" i="1" dirty="0"/>
              <a:t> </a:t>
            </a:r>
            <a:r>
              <a:rPr lang="hu-HU" sz="2400" i="1" dirty="0" err="1"/>
              <a:t>gewissen</a:t>
            </a:r>
            <a:r>
              <a:rPr lang="hu-HU" sz="2400" i="1" dirty="0"/>
              <a:t> </a:t>
            </a:r>
            <a:r>
              <a:rPr lang="hu-HU" sz="2400" i="1" dirty="0" err="1"/>
              <a:t>Grandezza</a:t>
            </a:r>
            <a:r>
              <a:rPr lang="hu-HU" sz="2400" i="1" dirty="0"/>
              <a:t> </a:t>
            </a:r>
            <a:r>
              <a:rPr lang="hu-HU" sz="2400" i="1" dirty="0" err="1"/>
              <a:t>gestellt</a:t>
            </a:r>
            <a:r>
              <a:rPr lang="hu-HU" sz="2400" i="1" dirty="0"/>
              <a:t>, </a:t>
            </a:r>
            <a:r>
              <a:rPr lang="hu-HU" sz="2400" i="1" dirty="0" err="1"/>
              <a:t>auf</a:t>
            </a:r>
            <a:r>
              <a:rPr lang="hu-HU" sz="2400" i="1" dirty="0"/>
              <a:t> </a:t>
            </a:r>
            <a:r>
              <a:rPr lang="hu-HU" sz="2400" i="1" dirty="0" err="1"/>
              <a:t>mehr</a:t>
            </a:r>
            <a:r>
              <a:rPr lang="hu-HU" sz="2400" i="1" dirty="0"/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äußerliche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Dinge</a:t>
            </a:r>
            <a:r>
              <a:rPr lang="hu-HU" sz="2400" i="1" dirty="0"/>
              <a:t>, </a:t>
            </a:r>
            <a:r>
              <a:rPr lang="hu-HU" sz="2400" i="1" dirty="0" err="1"/>
              <a:t>woraus</a:t>
            </a:r>
            <a:r>
              <a:rPr lang="hu-HU" sz="2400" i="1" dirty="0"/>
              <a:t> Du </a:t>
            </a:r>
            <a:r>
              <a:rPr lang="hu-HU" sz="2400" i="1" dirty="0" err="1"/>
              <a:t>sehen</a:t>
            </a:r>
            <a:r>
              <a:rPr lang="hu-HU" sz="2400" i="1" dirty="0"/>
              <a:t> </a:t>
            </a:r>
            <a:r>
              <a:rPr lang="hu-HU" sz="2400" i="1" dirty="0" err="1"/>
              <a:t>magst</a:t>
            </a:r>
            <a:r>
              <a:rPr lang="hu-HU" sz="2400" i="1" dirty="0"/>
              <a:t>, </a:t>
            </a:r>
            <a:r>
              <a:rPr lang="hu-HU" sz="2400" i="1" dirty="0" err="1"/>
              <a:t>daß</a:t>
            </a:r>
            <a:r>
              <a:rPr lang="hu-HU" sz="2400" i="1" dirty="0"/>
              <a:t>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ihn</a:t>
            </a:r>
            <a:r>
              <a:rPr lang="hu-HU" sz="2400" i="1" dirty="0"/>
              <a:t> </a:t>
            </a:r>
            <a:r>
              <a:rPr lang="hu-HU" sz="2400" i="1" dirty="0" err="1"/>
              <a:t>nicht</a:t>
            </a:r>
            <a:r>
              <a:rPr lang="hu-HU" sz="2400" i="1" dirty="0"/>
              <a:t> </a:t>
            </a:r>
            <a:r>
              <a:rPr lang="hu-HU" sz="2400" i="1" dirty="0" err="1"/>
              <a:t>überschätze</a:t>
            </a:r>
            <a:r>
              <a:rPr lang="hu-HU" sz="2400" i="1" dirty="0"/>
              <a:t>… </a:t>
            </a:r>
            <a:r>
              <a:rPr lang="hu-HU" sz="2400" i="1" dirty="0" err="1"/>
              <a:t>Denn</a:t>
            </a:r>
            <a:r>
              <a:rPr lang="hu-HU" sz="2400" i="1" dirty="0"/>
              <a:t> </a:t>
            </a:r>
            <a:r>
              <a:rPr lang="hu-HU" sz="2400" i="1" dirty="0" err="1"/>
              <a:t>er</a:t>
            </a:r>
            <a:r>
              <a:rPr lang="hu-HU" sz="2400" i="1" dirty="0"/>
              <a:t> </a:t>
            </a:r>
            <a:r>
              <a:rPr lang="hu-HU" sz="2400" i="1" dirty="0" err="1"/>
              <a:t>war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guter</a:t>
            </a:r>
            <a:r>
              <a:rPr lang="hu-HU" sz="2400" i="1" dirty="0"/>
              <a:t> </a:t>
            </a:r>
            <a:r>
              <a:rPr lang="hu-HU" sz="2400" i="1" dirty="0" err="1"/>
              <a:t>Mensch</a:t>
            </a:r>
            <a:r>
              <a:rPr lang="hu-HU" sz="2400" i="1" dirty="0"/>
              <a:t> und </a:t>
            </a:r>
            <a:r>
              <a:rPr lang="hu-HU" sz="2400" i="1" dirty="0" err="1"/>
              <a:t>auch</a:t>
            </a:r>
            <a:r>
              <a:rPr lang="hu-HU" sz="2400" i="1" dirty="0"/>
              <a:t> </a:t>
            </a:r>
            <a:r>
              <a:rPr lang="hu-HU" sz="2400" i="1" dirty="0" err="1"/>
              <a:t>klug</a:t>
            </a:r>
            <a:r>
              <a:rPr lang="hu-HU" sz="2400" i="1" dirty="0"/>
              <a:t> </a:t>
            </a:r>
            <a:r>
              <a:rPr lang="hu-HU" sz="2400" i="1" dirty="0" err="1"/>
              <a:t>genug</a:t>
            </a:r>
            <a:r>
              <a:rPr lang="hu-HU" sz="2400" i="1" dirty="0"/>
              <a:t>, </a:t>
            </a:r>
            <a:r>
              <a:rPr lang="hu-HU" sz="2400" i="1" dirty="0" err="1"/>
              <a:t>um</a:t>
            </a:r>
            <a:r>
              <a:rPr lang="hu-HU" sz="2400" i="1" dirty="0"/>
              <a:t> </a:t>
            </a:r>
            <a:r>
              <a:rPr lang="hu-HU" sz="2400" i="1" dirty="0" err="1"/>
              <a:t>immer</a:t>
            </a:r>
            <a:r>
              <a:rPr lang="hu-HU" sz="2400" i="1" dirty="0"/>
              <a:t>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Gute</a:t>
            </a:r>
            <a:r>
              <a:rPr lang="hu-HU" sz="2400" i="1" dirty="0"/>
              <a:t> </a:t>
            </a:r>
            <a:r>
              <a:rPr lang="hu-HU" sz="2400" i="1" dirty="0" err="1"/>
              <a:t>zu</a:t>
            </a:r>
            <a:r>
              <a:rPr lang="hu-HU" sz="2400" i="1" dirty="0"/>
              <a:t> </a:t>
            </a:r>
            <a:r>
              <a:rPr lang="hu-HU" sz="2400" i="1" dirty="0" err="1"/>
              <a:t>wollen</a:t>
            </a:r>
            <a:r>
              <a:rPr lang="hu-HU" sz="2400" i="1" dirty="0"/>
              <a:t>. An </a:t>
            </a:r>
            <a:r>
              <a:rPr lang="hu-HU" sz="2400" i="1" dirty="0" err="1"/>
              <a:t>dieser</a:t>
            </a:r>
            <a:r>
              <a:rPr lang="hu-HU" sz="2400" i="1" dirty="0"/>
              <a:t> </a:t>
            </a:r>
            <a:r>
              <a:rPr lang="hu-HU" sz="2400" i="1" dirty="0" err="1"/>
              <a:t>Laufbahn</a:t>
            </a:r>
            <a:r>
              <a:rPr lang="hu-HU" sz="2400" i="1" dirty="0"/>
              <a:t> </a:t>
            </a:r>
            <a:r>
              <a:rPr lang="hu-HU" sz="2400" i="1" dirty="0" err="1"/>
              <a:t>als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prinzlicher</a:t>
            </a:r>
            <a:r>
              <a:rPr lang="hu-HU" sz="2400" i="1" dirty="0"/>
              <a:t> </a:t>
            </a:r>
            <a:r>
              <a:rPr lang="hu-HU" sz="2400" i="1" dirty="0" err="1"/>
              <a:t>Liebling</a:t>
            </a:r>
            <a:r>
              <a:rPr lang="hu-HU" sz="2400" i="1" dirty="0"/>
              <a:t> und </a:t>
            </a:r>
            <a:r>
              <a:rPr lang="hu-HU" sz="2400" i="1" dirty="0" err="1"/>
              <a:t>Plénipotentiaire</a:t>
            </a:r>
            <a:r>
              <a:rPr lang="hu-HU" sz="2400" i="1" dirty="0"/>
              <a:t> (</a:t>
            </a:r>
            <a:r>
              <a:rPr lang="hu-HU" sz="2400" i="1" dirty="0" err="1"/>
              <a:t>Bevollmächtigter</a:t>
            </a:r>
            <a:r>
              <a:rPr lang="hu-HU" sz="2400" i="1" dirty="0"/>
              <a:t>) </a:t>
            </a:r>
            <a:r>
              <a:rPr lang="hu-HU" sz="2400" i="1" dirty="0" err="1"/>
              <a:t>hätt</a:t>
            </a:r>
            <a:r>
              <a:rPr lang="hu-HU" sz="2400" i="1" dirty="0"/>
              <a:t>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ihn</a:t>
            </a:r>
            <a:r>
              <a:rPr lang="hu-HU" sz="2400" i="1" dirty="0"/>
              <a:t> </a:t>
            </a:r>
            <a:r>
              <a:rPr lang="hu-HU" sz="2400" i="1" dirty="0" err="1"/>
              <a:t>verhindert</a:t>
            </a:r>
            <a:r>
              <a:rPr lang="hu-HU" sz="2400" i="1" dirty="0"/>
              <a:t>, ja, </a:t>
            </a:r>
            <a:r>
              <a:rPr lang="hu-HU" sz="2400" i="1" dirty="0" err="1"/>
              <a:t>hätt</a:t>
            </a:r>
            <a:r>
              <a:rPr lang="hu-HU" sz="2400" i="1" dirty="0"/>
              <a:t> </a:t>
            </a:r>
            <a:r>
              <a:rPr lang="hu-HU" sz="2400" i="1" dirty="0" err="1"/>
              <a:t>ihn</a:t>
            </a:r>
            <a:r>
              <a:rPr lang="hu-HU" sz="2400" i="1" dirty="0"/>
              <a:t>, </a:t>
            </a:r>
            <a:r>
              <a:rPr lang="hu-HU" sz="2400" i="1" dirty="0" err="1"/>
              <a:t>bei</a:t>
            </a:r>
            <a:r>
              <a:rPr lang="hu-HU" sz="2400" i="1" dirty="0"/>
              <a:t> </a:t>
            </a:r>
            <a:r>
              <a:rPr lang="hu-HU" sz="2400" i="1" dirty="0" err="1"/>
              <a:t>meinen</a:t>
            </a:r>
            <a:r>
              <a:rPr lang="hu-HU" sz="2400" i="1" dirty="0"/>
              <a:t> </a:t>
            </a:r>
            <a:r>
              <a:rPr lang="hu-HU" sz="2400" i="1" dirty="0" err="1"/>
              <a:t>anspruchslosen</a:t>
            </a:r>
            <a:r>
              <a:rPr lang="hu-HU" sz="2400" i="1" dirty="0"/>
              <a:t> </a:t>
            </a:r>
            <a:r>
              <a:rPr lang="hu-HU" sz="2400" i="1" dirty="0" err="1"/>
              <a:t>Gewohnheiten</a:t>
            </a:r>
            <a:r>
              <a:rPr lang="hu-HU" sz="2400" i="1" dirty="0"/>
              <a:t>, </a:t>
            </a:r>
            <a:r>
              <a:rPr lang="hu-HU" sz="2400" i="1" dirty="0" err="1"/>
              <a:t>aus</a:t>
            </a:r>
            <a:r>
              <a:rPr lang="hu-HU" sz="2400" i="1" dirty="0"/>
              <a:t> </a:t>
            </a:r>
            <a:r>
              <a:rPr lang="hu-HU" sz="2400" i="1" dirty="0" err="1"/>
              <a:t>all</a:t>
            </a:r>
            <a:r>
              <a:rPr lang="hu-HU" sz="2400" i="1" dirty="0"/>
              <a:t> und </a:t>
            </a:r>
            <a:r>
              <a:rPr lang="hu-HU" sz="2400" i="1" dirty="0" err="1"/>
              <a:t>jeder</a:t>
            </a:r>
            <a:r>
              <a:rPr lang="hu-HU" sz="2400" i="1" dirty="0"/>
              <a:t> </a:t>
            </a:r>
            <a:r>
              <a:rPr lang="hu-HU" sz="2400" i="1" dirty="0" err="1"/>
              <a:t>Carrière</a:t>
            </a:r>
            <a:r>
              <a:rPr lang="hu-HU" sz="2400" i="1" dirty="0"/>
              <a:t> </a:t>
            </a:r>
            <a:r>
              <a:rPr lang="hu-HU" sz="2400" i="1" dirty="0" err="1"/>
              <a:t>herausgerissen</a:t>
            </a:r>
            <a:r>
              <a:rPr lang="hu-HU" sz="2400" i="1" dirty="0"/>
              <a:t> </a:t>
            </a:r>
            <a:r>
              <a:rPr lang="hu-HU" sz="2400" i="1" dirty="0" err="1"/>
              <a:t>und</a:t>
            </a:r>
            <a:r>
              <a:rPr lang="hu-HU" sz="2400" i="1" dirty="0"/>
              <a:t> </a:t>
            </a:r>
            <a:r>
              <a:rPr lang="hu-HU" sz="2400" i="1" dirty="0" err="1"/>
              <a:t>ihn</a:t>
            </a:r>
            <a:r>
              <a:rPr lang="hu-HU" sz="2400" i="1" dirty="0"/>
              <a:t> nach </a:t>
            </a:r>
            <a:r>
              <a:rPr lang="hu-HU" sz="2400" i="1" dirty="0" err="1"/>
              <a:t>Wuthenow</a:t>
            </a:r>
            <a:r>
              <a:rPr lang="hu-HU" sz="2400" i="1" dirty="0"/>
              <a:t> </a:t>
            </a:r>
            <a:r>
              <a:rPr lang="hu-HU" sz="2400" i="1" dirty="0" err="1"/>
              <a:t>hingezwungen</a:t>
            </a:r>
            <a:r>
              <a:rPr lang="hu-HU" sz="2400" i="1" dirty="0"/>
              <a:t>, </a:t>
            </a:r>
            <a:r>
              <a:rPr lang="hu-HU" sz="2400" i="1" dirty="0" err="1"/>
              <a:t>um</a:t>
            </a:r>
            <a:r>
              <a:rPr lang="hu-HU" sz="2400" i="1" dirty="0"/>
              <a:t> mit </a:t>
            </a:r>
            <a:r>
              <a:rPr lang="hu-HU" sz="2400" i="1" dirty="0" err="1"/>
              <a:t>mir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Spargelbeet</a:t>
            </a:r>
            <a:r>
              <a:rPr lang="hu-HU" sz="2400" i="1" dirty="0"/>
              <a:t> </a:t>
            </a:r>
            <a:r>
              <a:rPr lang="hu-HU" sz="2400" i="1" dirty="0" err="1"/>
              <a:t>anzulegen</a:t>
            </a:r>
            <a:r>
              <a:rPr lang="hu-HU" sz="2400" i="1" dirty="0"/>
              <a:t> </a:t>
            </a:r>
            <a:r>
              <a:rPr lang="hu-HU" sz="2400" i="1" dirty="0" err="1"/>
              <a:t>oder</a:t>
            </a:r>
            <a:r>
              <a:rPr lang="hu-HU" sz="2400" i="1" dirty="0"/>
              <a:t> der </a:t>
            </a:r>
            <a:r>
              <a:rPr lang="hu-HU" sz="2400" i="1" dirty="0" err="1"/>
              <a:t>Kluckhenne</a:t>
            </a:r>
            <a:r>
              <a:rPr lang="hu-HU" sz="2400" i="1" dirty="0"/>
              <a:t> (</a:t>
            </a:r>
            <a:r>
              <a:rPr lang="hu-HU" sz="2400" i="1" dirty="0" err="1"/>
              <a:t>Glucke</a:t>
            </a:r>
            <a:r>
              <a:rPr lang="hu-HU" sz="2400" i="1" dirty="0"/>
              <a:t>, </a:t>
            </a:r>
            <a:r>
              <a:rPr lang="hu-HU" sz="2400" i="1" dirty="0" err="1"/>
              <a:t>brütende</a:t>
            </a:r>
            <a:r>
              <a:rPr lang="hu-HU" sz="2400" i="1" dirty="0"/>
              <a:t> </a:t>
            </a:r>
            <a:r>
              <a:rPr lang="hu-HU" sz="2400" i="1" dirty="0" err="1"/>
              <a:t>Henne</a:t>
            </a:r>
            <a:r>
              <a:rPr lang="hu-HU" sz="2400" i="1" dirty="0"/>
              <a:t>) die </a:t>
            </a:r>
            <a:r>
              <a:rPr lang="hu-HU" sz="2400" i="1" dirty="0" err="1" smtClean="0"/>
              <a:t>Küchelchen</a:t>
            </a:r>
            <a:r>
              <a:rPr lang="hu-HU" sz="2400" i="1" dirty="0" smtClean="0"/>
              <a:t> </a:t>
            </a:r>
            <a:r>
              <a:rPr lang="hu-HU" sz="2400" i="1" dirty="0" err="1"/>
              <a:t>wegzunehmen</a:t>
            </a:r>
            <a:r>
              <a:rPr lang="hu-HU" sz="2400" i="1" dirty="0"/>
              <a:t>. </a:t>
            </a:r>
            <a:r>
              <a:rPr lang="hu-HU" sz="2400" i="1" dirty="0" err="1"/>
              <a:t>Davor</a:t>
            </a:r>
            <a:r>
              <a:rPr lang="hu-HU" sz="2400" i="1" dirty="0"/>
              <a:t> </a:t>
            </a:r>
            <a:r>
              <a:rPr lang="hu-HU" sz="2400" i="1" dirty="0" err="1"/>
              <a:t>erschrak</a:t>
            </a:r>
            <a:r>
              <a:rPr lang="hu-HU" sz="2400" i="1" dirty="0"/>
              <a:t> </a:t>
            </a:r>
            <a:r>
              <a:rPr lang="hu-HU" sz="2400" i="1" dirty="0" err="1"/>
              <a:t>er</a:t>
            </a:r>
            <a:r>
              <a:rPr lang="hu-HU" sz="2400" i="1" dirty="0"/>
              <a:t>. </a:t>
            </a:r>
            <a:r>
              <a:rPr lang="hu-HU" sz="2400" b="1" i="1" dirty="0" err="1">
                <a:solidFill>
                  <a:srgbClr val="C00000"/>
                </a:solidFill>
              </a:rPr>
              <a:t>Er</a:t>
            </a:r>
            <a:r>
              <a:rPr lang="hu-HU" sz="2400" b="1" i="1" dirty="0">
                <a:solidFill>
                  <a:srgbClr val="C00000"/>
                </a:solidFill>
              </a:rPr>
              <a:t> sah </a:t>
            </a:r>
            <a:r>
              <a:rPr lang="hu-HU" sz="2400" b="1" i="1" dirty="0" err="1">
                <a:solidFill>
                  <a:srgbClr val="C00000"/>
                </a:solidFill>
              </a:rPr>
              <a:t>ein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kleines</a:t>
            </a:r>
            <a:r>
              <a:rPr lang="hu-HU" sz="2400" b="1" i="1" dirty="0">
                <a:solidFill>
                  <a:srgbClr val="C00000"/>
                </a:solidFill>
              </a:rPr>
              <a:t> und </a:t>
            </a:r>
            <a:r>
              <a:rPr lang="hu-HU" sz="2400" b="1" i="1" dirty="0" err="1">
                <a:solidFill>
                  <a:srgbClr val="C00000"/>
                </a:solidFill>
              </a:rPr>
              <a:t>beschränktes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Leben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vor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sich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und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war</a:t>
            </a:r>
            <a:r>
              <a:rPr lang="hu-HU" sz="2400" b="1" i="1" dirty="0">
                <a:solidFill>
                  <a:srgbClr val="C00000"/>
                </a:solidFill>
              </a:rPr>
              <a:t>, </a:t>
            </a:r>
            <a:r>
              <a:rPr lang="hu-HU" sz="2400" b="1" i="1" dirty="0" err="1">
                <a:solidFill>
                  <a:srgbClr val="C00000"/>
                </a:solidFill>
              </a:rPr>
              <a:t>ich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will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nicht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sagen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auf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ein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großes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gestellt</a:t>
            </a:r>
            <a:r>
              <a:rPr lang="hu-HU" sz="2400" b="1" i="1" dirty="0">
                <a:solidFill>
                  <a:srgbClr val="C00000"/>
                </a:solidFill>
              </a:rPr>
              <a:t>, </a:t>
            </a:r>
            <a:r>
              <a:rPr lang="hu-HU" sz="2400" b="1" i="1" dirty="0" err="1">
                <a:solidFill>
                  <a:srgbClr val="C00000"/>
                </a:solidFill>
              </a:rPr>
              <a:t>aber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doch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auf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ein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solches</a:t>
            </a:r>
            <a:r>
              <a:rPr lang="hu-HU" sz="2400" b="1" i="1" dirty="0">
                <a:solidFill>
                  <a:srgbClr val="C00000"/>
                </a:solidFill>
              </a:rPr>
              <a:t>, </a:t>
            </a:r>
            <a:r>
              <a:rPr lang="hu-HU" sz="2400" b="1" i="1" dirty="0" err="1">
                <a:solidFill>
                  <a:srgbClr val="C00000"/>
                </a:solidFill>
              </a:rPr>
              <a:t>das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ihm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als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groß</a:t>
            </a:r>
            <a:r>
              <a:rPr lang="hu-HU" sz="2400" b="1" i="1" dirty="0">
                <a:solidFill>
                  <a:srgbClr val="C00000"/>
                </a:solidFill>
              </a:rPr>
              <a:t> </a:t>
            </a:r>
            <a:r>
              <a:rPr lang="hu-HU" sz="2400" b="1" i="1" dirty="0" err="1">
                <a:solidFill>
                  <a:srgbClr val="C00000"/>
                </a:solidFill>
              </a:rPr>
              <a:t>erschien</a:t>
            </a:r>
            <a:r>
              <a:rPr lang="hu-HU" sz="2400" b="1" i="1" dirty="0">
                <a:solidFill>
                  <a:srgbClr val="C00000"/>
                </a:solidFill>
              </a:rPr>
              <a:t>.”</a:t>
            </a:r>
            <a:endParaRPr lang="hu-HU" sz="2400" b="1" dirty="0">
              <a:solidFill>
                <a:srgbClr val="C0000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442" y="1365790"/>
            <a:ext cx="10515600" cy="51195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err="1" smtClean="0"/>
              <a:t>Was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Schönheit</a:t>
            </a:r>
            <a:r>
              <a:rPr lang="hu-HU" sz="3600" b="1" dirty="0" smtClean="0"/>
              <a:t>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6442" y="2215381"/>
            <a:ext cx="10515600" cy="4522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i="1" dirty="0" err="1" smtClean="0"/>
              <a:t>Prinz</a:t>
            </a:r>
            <a:r>
              <a:rPr lang="hu-HU" sz="2400" i="1" dirty="0"/>
              <a:t>: „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ist</a:t>
            </a:r>
            <a:r>
              <a:rPr lang="hu-HU" sz="2400" b="1" i="1" dirty="0"/>
              <a:t> </a:t>
            </a:r>
            <a:r>
              <a:rPr lang="hu-HU" sz="2400" b="1" i="1" dirty="0" err="1"/>
              <a:t>Schönheit</a:t>
            </a:r>
            <a:r>
              <a:rPr lang="hu-HU" sz="2400" i="1" dirty="0" smtClean="0"/>
              <a:t>?... </a:t>
            </a:r>
            <a:r>
              <a:rPr lang="hu-HU" sz="2400" i="1" dirty="0" err="1" smtClean="0"/>
              <a:t>Alles</a:t>
            </a:r>
            <a:r>
              <a:rPr lang="hu-HU" sz="2400" i="1" dirty="0" smtClean="0"/>
              <a:t>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schön</a:t>
            </a:r>
            <a:r>
              <a:rPr lang="hu-HU" sz="2400" i="1" dirty="0"/>
              <a:t> und </a:t>
            </a:r>
            <a:r>
              <a:rPr lang="hu-HU" sz="2400" i="1" dirty="0" err="1"/>
              <a:t>nichts</a:t>
            </a:r>
            <a:r>
              <a:rPr lang="hu-HU" sz="2400" i="1" dirty="0"/>
              <a:t>.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persönlich</a:t>
            </a:r>
            <a:r>
              <a:rPr lang="hu-HU" sz="2400" i="1" dirty="0"/>
              <a:t> </a:t>
            </a:r>
            <a:r>
              <a:rPr lang="hu-HU" sz="2400" i="1" dirty="0" err="1"/>
              <a:t>würde</a:t>
            </a:r>
            <a:r>
              <a:rPr lang="hu-HU" sz="2400" i="1" dirty="0"/>
              <a:t> der </a:t>
            </a:r>
            <a:r>
              <a:rPr lang="hu-HU" sz="2400" b="1" i="1" dirty="0" err="1"/>
              <a:t>beauté</a:t>
            </a:r>
            <a:r>
              <a:rPr lang="hu-HU" sz="2400" b="1" i="1" dirty="0"/>
              <a:t> du </a:t>
            </a:r>
            <a:r>
              <a:rPr lang="hu-HU" sz="2400" b="1" i="1" dirty="0" err="1"/>
              <a:t>diable</a:t>
            </a:r>
            <a:r>
              <a:rPr lang="hu-HU" sz="2400" i="1" dirty="0"/>
              <a:t> </a:t>
            </a:r>
            <a:r>
              <a:rPr lang="hu-HU" sz="2400" i="1" dirty="0" err="1"/>
              <a:t>jederzeit</a:t>
            </a:r>
            <a:r>
              <a:rPr lang="hu-HU" sz="2400" i="1" dirty="0"/>
              <a:t> den </a:t>
            </a:r>
            <a:r>
              <a:rPr lang="hu-HU" sz="2400" i="1" dirty="0" err="1"/>
              <a:t>Vozug</a:t>
            </a:r>
            <a:r>
              <a:rPr lang="hu-HU" sz="2400" i="1" dirty="0"/>
              <a:t> </a:t>
            </a:r>
            <a:r>
              <a:rPr lang="hu-HU" sz="2400" i="1" dirty="0" err="1"/>
              <a:t>geben</a:t>
            </a:r>
            <a:r>
              <a:rPr lang="hu-HU" sz="2400" i="1" dirty="0" smtClean="0"/>
              <a:t>… </a:t>
            </a:r>
            <a:r>
              <a:rPr lang="hu-HU" sz="2400" i="1" dirty="0" err="1" smtClean="0"/>
              <a:t>einer</a:t>
            </a:r>
            <a:r>
              <a:rPr lang="hu-HU" sz="2400" i="1" dirty="0" smtClean="0"/>
              <a:t> </a:t>
            </a:r>
            <a:r>
              <a:rPr lang="hu-HU" sz="2400" i="1" dirty="0" err="1"/>
              <a:t>Erscheinungsform</a:t>
            </a:r>
            <a:r>
              <a:rPr lang="hu-HU" sz="2400" i="1" dirty="0"/>
              <a:t>, die </a:t>
            </a:r>
            <a:r>
              <a:rPr lang="hu-HU" sz="2400" i="1" dirty="0" err="1"/>
              <a:t>sich</a:t>
            </a:r>
            <a:r>
              <a:rPr lang="hu-HU" sz="2400" i="1" dirty="0"/>
              <a:t> mit der des ci-</a:t>
            </a:r>
            <a:r>
              <a:rPr lang="hu-HU" sz="2400" i="1" dirty="0" err="1"/>
              <a:t>devant</a:t>
            </a:r>
            <a:r>
              <a:rPr lang="hu-HU" sz="2400" i="1" dirty="0"/>
              <a:t> (</a:t>
            </a:r>
            <a:r>
              <a:rPr lang="hu-HU" sz="2400" i="1" dirty="0" err="1"/>
              <a:t>früheren</a:t>
            </a:r>
            <a:r>
              <a:rPr lang="hu-HU" sz="2400" i="1" dirty="0"/>
              <a:t>) </a:t>
            </a:r>
            <a:r>
              <a:rPr lang="hu-HU" sz="2400" i="1" dirty="0" err="1"/>
              <a:t>schönen</a:t>
            </a:r>
            <a:r>
              <a:rPr lang="hu-HU" sz="2400" i="1" dirty="0"/>
              <a:t> </a:t>
            </a:r>
            <a:r>
              <a:rPr lang="hu-HU" sz="2400" i="1" dirty="0" err="1"/>
              <a:t>Fräuleins</a:t>
            </a:r>
            <a:r>
              <a:rPr lang="hu-HU" sz="2400" i="1" dirty="0"/>
              <a:t> von </a:t>
            </a:r>
            <a:r>
              <a:rPr lang="hu-HU" sz="2400" i="1" dirty="0" err="1"/>
              <a:t>Carayon</a:t>
            </a:r>
            <a:r>
              <a:rPr lang="hu-HU" sz="2400" i="1" dirty="0"/>
              <a:t> </a:t>
            </a:r>
            <a:r>
              <a:rPr lang="hu-HU" sz="2400" i="1" dirty="0" err="1"/>
              <a:t>einigermaßen</a:t>
            </a:r>
            <a:r>
              <a:rPr lang="hu-HU" sz="2400" i="1" dirty="0"/>
              <a:t> </a:t>
            </a:r>
            <a:r>
              <a:rPr lang="hu-HU" sz="2400" i="1" dirty="0" err="1"/>
              <a:t>decken</a:t>
            </a:r>
            <a:r>
              <a:rPr lang="hu-HU" sz="2400" i="1" dirty="0"/>
              <a:t> </a:t>
            </a:r>
            <a:r>
              <a:rPr lang="hu-HU" sz="2400" i="1" dirty="0" err="1" smtClean="0"/>
              <a:t>würde</a:t>
            </a:r>
            <a:r>
              <a:rPr lang="hu-HU" sz="2400" i="1" dirty="0" smtClean="0"/>
              <a:t> […] </a:t>
            </a:r>
            <a:r>
              <a:rPr lang="hu-HU" sz="2400" i="1" dirty="0" err="1" smtClean="0"/>
              <a:t>Diese</a:t>
            </a:r>
            <a:r>
              <a:rPr lang="hu-HU" sz="2400" i="1" dirty="0" smtClean="0"/>
              <a:t> </a:t>
            </a:r>
            <a:r>
              <a:rPr lang="hu-HU" sz="2400" i="1" dirty="0"/>
              <a:t>(</a:t>
            </a:r>
            <a:r>
              <a:rPr lang="hu-HU" sz="2400" i="1" dirty="0" err="1"/>
              <a:t>beauté</a:t>
            </a:r>
            <a:r>
              <a:rPr lang="hu-HU" sz="2400" i="1" dirty="0"/>
              <a:t> de </a:t>
            </a:r>
            <a:r>
              <a:rPr lang="hu-HU" sz="2400" i="1" dirty="0" err="1"/>
              <a:t>diable</a:t>
            </a:r>
            <a:r>
              <a:rPr lang="hu-HU" sz="2400" i="1" dirty="0"/>
              <a:t>) hat </a:t>
            </a:r>
            <a:r>
              <a:rPr lang="hu-HU" sz="2400" i="1" dirty="0" err="1"/>
              <a:t>etwas</a:t>
            </a:r>
            <a:r>
              <a:rPr lang="hu-HU" sz="2400" i="1" dirty="0"/>
              <a:t> </a:t>
            </a:r>
            <a:r>
              <a:rPr lang="hu-HU" sz="2400" i="1" dirty="0" err="1"/>
              <a:t>Weltumfassendes</a:t>
            </a:r>
            <a:r>
              <a:rPr lang="hu-HU" sz="2400" i="1" dirty="0"/>
              <a:t> , das </a:t>
            </a:r>
            <a:r>
              <a:rPr lang="hu-HU" sz="2400" i="1" dirty="0" err="1"/>
              <a:t>über</a:t>
            </a:r>
            <a:r>
              <a:rPr lang="hu-HU" sz="2400" i="1" dirty="0"/>
              <a:t> </a:t>
            </a:r>
            <a:r>
              <a:rPr lang="hu-HU" sz="2400" i="1" dirty="0" err="1"/>
              <a:t>eine</a:t>
            </a:r>
            <a:r>
              <a:rPr lang="hu-HU" sz="2400" i="1" dirty="0"/>
              <a:t> </a:t>
            </a:r>
            <a:r>
              <a:rPr lang="hu-HU" sz="2400" i="1" dirty="0" err="1"/>
              <a:t>bloße</a:t>
            </a:r>
            <a:r>
              <a:rPr lang="hu-HU" sz="2400" i="1" dirty="0"/>
              <a:t> </a:t>
            </a:r>
            <a:r>
              <a:rPr lang="hu-HU" sz="2400" i="1" dirty="0" err="1"/>
              <a:t>Teint</a:t>
            </a:r>
            <a:r>
              <a:rPr lang="hu-HU" sz="2400" i="1" dirty="0"/>
              <a:t>- und </a:t>
            </a:r>
            <a:r>
              <a:rPr lang="hu-HU" sz="2400" i="1" dirty="0" err="1"/>
              <a:t>Rassenfrage</a:t>
            </a:r>
            <a:r>
              <a:rPr lang="hu-HU" sz="2400" i="1" dirty="0"/>
              <a:t> weit </a:t>
            </a:r>
            <a:r>
              <a:rPr lang="hu-HU" sz="2400" i="1" dirty="0" err="1"/>
              <a:t>hinausgeht</a:t>
            </a:r>
            <a:r>
              <a:rPr lang="hu-HU" sz="2400" i="1" dirty="0"/>
              <a:t>. Ganz </a:t>
            </a:r>
            <a:r>
              <a:rPr lang="hu-HU" sz="2400" i="1" dirty="0" err="1"/>
              <a:t>wie</a:t>
            </a:r>
            <a:r>
              <a:rPr lang="hu-HU" sz="2400" i="1" dirty="0"/>
              <a:t> die </a:t>
            </a:r>
            <a:r>
              <a:rPr lang="hu-HU" sz="2400" i="1" dirty="0" err="1"/>
              <a:t>katholische</a:t>
            </a:r>
            <a:r>
              <a:rPr lang="hu-HU" sz="2400" i="1" dirty="0"/>
              <a:t> </a:t>
            </a:r>
            <a:r>
              <a:rPr lang="hu-HU" sz="2400" i="1" dirty="0" err="1"/>
              <a:t>Kirche</a:t>
            </a:r>
            <a:r>
              <a:rPr lang="hu-HU" sz="2400" i="1" dirty="0"/>
              <a:t>. </a:t>
            </a:r>
            <a:r>
              <a:rPr lang="hu-HU" sz="2400" b="1" i="1" dirty="0" err="1"/>
              <a:t>Diese</a:t>
            </a:r>
            <a:r>
              <a:rPr lang="hu-HU" sz="2400" b="1" i="1" dirty="0"/>
              <a:t> </a:t>
            </a:r>
            <a:r>
              <a:rPr lang="hu-HU" sz="2400" b="1" i="1" dirty="0" err="1"/>
              <a:t>wie</a:t>
            </a:r>
            <a:r>
              <a:rPr lang="hu-HU" sz="2400" b="1" i="1" dirty="0"/>
              <a:t> </a:t>
            </a:r>
            <a:r>
              <a:rPr lang="hu-HU" sz="2400" b="1" i="1" dirty="0" err="1"/>
              <a:t>jene</a:t>
            </a:r>
            <a:r>
              <a:rPr lang="hu-HU" sz="2400" b="1" i="1" dirty="0"/>
              <a:t> sind </a:t>
            </a:r>
            <a:r>
              <a:rPr lang="hu-HU" sz="2400" b="1" i="1" dirty="0" err="1"/>
              <a:t>auf</a:t>
            </a:r>
            <a:r>
              <a:rPr lang="hu-HU" sz="2400" b="1" i="1" dirty="0"/>
              <a:t> </a:t>
            </a:r>
            <a:r>
              <a:rPr lang="hu-HU" sz="2400" b="1" i="1" dirty="0" err="1"/>
              <a:t>ein</a:t>
            </a:r>
            <a:r>
              <a:rPr lang="hu-HU" sz="2400" b="1" i="1" dirty="0"/>
              <a:t> </a:t>
            </a:r>
            <a:r>
              <a:rPr lang="hu-HU" sz="2400" b="1" i="1" dirty="0" err="1"/>
              <a:t>Innerliches</a:t>
            </a:r>
            <a:r>
              <a:rPr lang="hu-HU" sz="2400" b="1" i="1" dirty="0"/>
              <a:t> </a:t>
            </a:r>
            <a:r>
              <a:rPr lang="hu-HU" sz="2400" b="1" i="1" dirty="0" err="1"/>
              <a:t>gestellt</a:t>
            </a:r>
            <a:r>
              <a:rPr lang="hu-HU" sz="2400" i="1" dirty="0"/>
              <a:t>, und </a:t>
            </a:r>
            <a:r>
              <a:rPr lang="hu-HU" sz="2400" b="1" i="1" dirty="0"/>
              <a:t>das </a:t>
            </a:r>
            <a:r>
              <a:rPr lang="hu-HU" sz="2400" b="1" i="1" dirty="0" err="1"/>
              <a:t>Innerliche</a:t>
            </a:r>
            <a:r>
              <a:rPr lang="hu-HU" sz="2400" i="1" dirty="0"/>
              <a:t>, das in </a:t>
            </a:r>
            <a:r>
              <a:rPr lang="hu-HU" sz="2400" i="1" dirty="0" err="1"/>
              <a:t>unserer</a:t>
            </a:r>
            <a:r>
              <a:rPr lang="hu-HU" sz="2400" i="1" dirty="0"/>
              <a:t> </a:t>
            </a:r>
            <a:r>
              <a:rPr lang="hu-HU" sz="2400" i="1" dirty="0" err="1"/>
              <a:t>Frage</a:t>
            </a:r>
            <a:r>
              <a:rPr lang="hu-HU" sz="2400" i="1" dirty="0"/>
              <a:t> den </a:t>
            </a:r>
            <a:r>
              <a:rPr lang="hu-HU" sz="2400" i="1" dirty="0" err="1"/>
              <a:t>Ausschlag</a:t>
            </a:r>
            <a:r>
              <a:rPr lang="hu-HU" sz="2400" i="1" dirty="0"/>
              <a:t> </a:t>
            </a:r>
            <a:r>
              <a:rPr lang="hu-HU" sz="2400" i="1" dirty="0" err="1"/>
              <a:t>gibt</a:t>
            </a:r>
            <a:r>
              <a:rPr lang="hu-HU" sz="2400" i="1" dirty="0"/>
              <a:t>, </a:t>
            </a:r>
            <a:r>
              <a:rPr lang="hu-HU" sz="2400" b="1" i="1" dirty="0" err="1"/>
              <a:t>heißt</a:t>
            </a:r>
            <a:r>
              <a:rPr lang="hu-HU" sz="2400" b="1" i="1" dirty="0"/>
              <a:t> </a:t>
            </a:r>
            <a:r>
              <a:rPr lang="hu-HU" sz="2400" b="1" i="1" dirty="0" err="1"/>
              <a:t>Energie</a:t>
            </a:r>
            <a:r>
              <a:rPr lang="hu-HU" sz="2400" b="1" i="1" dirty="0"/>
              <a:t>, </a:t>
            </a:r>
            <a:r>
              <a:rPr lang="hu-HU" sz="2400" b="1" i="1" dirty="0" err="1"/>
              <a:t>Feuer</a:t>
            </a:r>
            <a:r>
              <a:rPr lang="hu-HU" sz="2400" b="1" i="1" dirty="0"/>
              <a:t>, </a:t>
            </a:r>
            <a:r>
              <a:rPr lang="hu-HU" sz="2400" b="1" i="1" dirty="0" err="1" smtClean="0"/>
              <a:t>Leidenschaft</a:t>
            </a:r>
            <a:r>
              <a:rPr lang="hu-HU" sz="2400" b="1" i="1" dirty="0" smtClean="0"/>
              <a:t> [</a:t>
            </a:r>
            <a:r>
              <a:rPr lang="hu-HU" sz="2400" i="1" dirty="0" smtClean="0"/>
              <a:t>…] </a:t>
            </a:r>
            <a:r>
              <a:rPr lang="hu-HU" sz="2400" i="1" dirty="0" smtClean="0"/>
              <a:t>Es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auch</a:t>
            </a:r>
            <a:r>
              <a:rPr lang="hu-HU" sz="2400" i="1" dirty="0"/>
              <a:t> in der </a:t>
            </a:r>
            <a:r>
              <a:rPr lang="hu-HU" sz="2400" i="1" dirty="0" err="1"/>
              <a:t>Liebe</a:t>
            </a:r>
            <a:r>
              <a:rPr lang="hu-HU" sz="2400" i="1" dirty="0"/>
              <a:t> </a:t>
            </a:r>
            <a:r>
              <a:rPr lang="hu-HU" sz="2400" i="1" dirty="0" err="1"/>
              <a:t>wie</a:t>
            </a:r>
            <a:r>
              <a:rPr lang="hu-HU" sz="2400" i="1" dirty="0"/>
              <a:t> bei </a:t>
            </a:r>
            <a:r>
              <a:rPr lang="hu-HU" sz="2400" i="1" dirty="0" err="1"/>
              <a:t>Morgarten</a:t>
            </a:r>
            <a:r>
              <a:rPr lang="hu-HU" sz="2400" i="1" dirty="0"/>
              <a:t> und </a:t>
            </a:r>
            <a:r>
              <a:rPr lang="hu-HU" sz="2400" i="1" dirty="0" err="1" smtClean="0"/>
              <a:t>Sempach</a:t>
            </a:r>
            <a:r>
              <a:rPr lang="hu-HU" sz="2400" i="1" dirty="0" smtClean="0"/>
              <a:t>*, </a:t>
            </a:r>
            <a:r>
              <a:rPr lang="hu-HU" sz="2400" i="1" dirty="0"/>
              <a:t>die </a:t>
            </a:r>
            <a:r>
              <a:rPr lang="hu-HU" sz="2400" i="1" dirty="0" err="1"/>
              <a:t>schönen</a:t>
            </a:r>
            <a:r>
              <a:rPr lang="hu-HU" sz="2400" i="1" dirty="0"/>
              <a:t> Ritter </a:t>
            </a:r>
            <a:r>
              <a:rPr lang="hu-HU" sz="2400" i="1" dirty="0" err="1"/>
              <a:t>werden</a:t>
            </a:r>
            <a:r>
              <a:rPr lang="hu-HU" sz="2400" i="1" dirty="0"/>
              <a:t> </a:t>
            </a:r>
            <a:r>
              <a:rPr lang="hu-HU" sz="2400" i="1" dirty="0" err="1"/>
              <a:t>geschlagen</a:t>
            </a:r>
            <a:r>
              <a:rPr lang="hu-HU" sz="2400" i="1" dirty="0"/>
              <a:t>, und die </a:t>
            </a:r>
            <a:r>
              <a:rPr lang="hu-HU" sz="2400" i="1" dirty="0" err="1"/>
              <a:t>häßlichen</a:t>
            </a:r>
            <a:r>
              <a:rPr lang="hu-HU" sz="2400" i="1" dirty="0"/>
              <a:t> </a:t>
            </a:r>
            <a:r>
              <a:rPr lang="hu-HU" sz="2400" i="1" dirty="0" err="1"/>
              <a:t>Bauern</a:t>
            </a:r>
            <a:r>
              <a:rPr lang="hu-HU" sz="2400" i="1" dirty="0"/>
              <a:t> </a:t>
            </a:r>
            <a:r>
              <a:rPr lang="hu-HU" sz="2400" i="1" dirty="0" err="1" smtClean="0"/>
              <a:t>triumphieren</a:t>
            </a:r>
            <a:r>
              <a:rPr lang="hu-HU" sz="2400" i="1" dirty="0" smtClean="0"/>
              <a:t> […] </a:t>
            </a:r>
            <a:r>
              <a:rPr lang="hu-HU" sz="2400" b="1" i="1" dirty="0" smtClean="0"/>
              <a:t>das </a:t>
            </a:r>
            <a:r>
              <a:rPr lang="hu-HU" sz="2400" b="1" i="1" dirty="0" err="1"/>
              <a:t>Herz</a:t>
            </a:r>
            <a:r>
              <a:rPr lang="hu-HU" sz="2400" b="1" i="1" dirty="0"/>
              <a:t> </a:t>
            </a:r>
            <a:r>
              <a:rPr lang="hu-HU" sz="2400" b="1" i="1" dirty="0" err="1"/>
              <a:t>entscheidet</a:t>
            </a:r>
            <a:r>
              <a:rPr lang="hu-HU" sz="2400" b="1" i="1" dirty="0"/>
              <a:t>, </a:t>
            </a:r>
            <a:r>
              <a:rPr lang="hu-HU" sz="2400" b="1" i="1" dirty="0" err="1"/>
              <a:t>nur</a:t>
            </a:r>
            <a:r>
              <a:rPr lang="hu-HU" sz="2400" b="1" i="1" dirty="0"/>
              <a:t> das </a:t>
            </a:r>
            <a:r>
              <a:rPr lang="hu-HU" sz="2400" b="1" i="1" dirty="0" err="1" smtClean="0"/>
              <a:t>Herz</a:t>
            </a:r>
            <a:r>
              <a:rPr lang="hu-HU" sz="2400" b="1" i="1" dirty="0" smtClean="0"/>
              <a:t> [</a:t>
            </a:r>
            <a:r>
              <a:rPr lang="hu-HU" sz="2400" i="1" dirty="0" smtClean="0"/>
              <a:t>…] </a:t>
            </a:r>
            <a:r>
              <a:rPr lang="hu-HU" sz="2400" i="1" dirty="0" smtClean="0"/>
              <a:t>Das </a:t>
            </a:r>
            <a:r>
              <a:rPr lang="hu-HU" sz="2400" i="1" dirty="0" err="1"/>
              <a:t>paradoxe</a:t>
            </a:r>
            <a:r>
              <a:rPr lang="hu-HU" sz="2400" i="1" dirty="0"/>
              <a:t> ’le </a:t>
            </a:r>
            <a:r>
              <a:rPr lang="hu-HU" sz="2400" i="1" dirty="0" err="1"/>
              <a:t>laid</a:t>
            </a:r>
            <a:r>
              <a:rPr lang="hu-HU" sz="2400" i="1" dirty="0"/>
              <a:t> </a:t>
            </a:r>
            <a:r>
              <a:rPr lang="hu-HU" sz="2400" i="1" dirty="0" err="1"/>
              <a:t>c’est</a:t>
            </a:r>
            <a:r>
              <a:rPr lang="hu-HU" sz="2400" i="1" dirty="0"/>
              <a:t> le </a:t>
            </a:r>
            <a:r>
              <a:rPr lang="hu-HU" sz="2400" i="1" dirty="0" err="1"/>
              <a:t>beau</a:t>
            </a:r>
            <a:r>
              <a:rPr lang="hu-HU" sz="2400" i="1" dirty="0"/>
              <a:t>’ (die </a:t>
            </a:r>
            <a:r>
              <a:rPr lang="hu-HU" sz="2400" i="1" dirty="0" err="1"/>
              <a:t>Hässlichkeit</a:t>
            </a:r>
            <a:r>
              <a:rPr lang="hu-HU" sz="2400" i="1" dirty="0"/>
              <a:t>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die</a:t>
            </a:r>
            <a:r>
              <a:rPr lang="hu-HU" sz="2400" i="1" dirty="0"/>
              <a:t> </a:t>
            </a:r>
            <a:r>
              <a:rPr lang="hu-HU" sz="2400" i="1" dirty="0" err="1"/>
              <a:t>Schönheit</a:t>
            </a:r>
            <a:r>
              <a:rPr lang="hu-HU" sz="2400" i="1" dirty="0"/>
              <a:t>) hat </a:t>
            </a:r>
            <a:r>
              <a:rPr lang="hu-HU" sz="2400" i="1" dirty="0" err="1"/>
              <a:t>seine</a:t>
            </a:r>
            <a:r>
              <a:rPr lang="hu-HU" sz="2400" i="1" dirty="0"/>
              <a:t> </a:t>
            </a:r>
            <a:r>
              <a:rPr lang="hu-HU" sz="2400" i="1" dirty="0" err="1"/>
              <a:t>vollkommene</a:t>
            </a:r>
            <a:r>
              <a:rPr lang="hu-HU" sz="2400" i="1" dirty="0"/>
              <a:t> </a:t>
            </a:r>
            <a:r>
              <a:rPr lang="hu-HU" sz="2400" i="1" dirty="0" err="1"/>
              <a:t>Berechtigung</a:t>
            </a:r>
            <a:r>
              <a:rPr lang="hu-HU" sz="2400" i="1" dirty="0"/>
              <a:t>, und es </a:t>
            </a:r>
            <a:r>
              <a:rPr lang="hu-HU" sz="2400" i="1" dirty="0" err="1"/>
              <a:t>heißt</a:t>
            </a:r>
            <a:r>
              <a:rPr lang="hu-HU" sz="2400" i="1" dirty="0"/>
              <a:t> </a:t>
            </a:r>
            <a:r>
              <a:rPr lang="hu-HU" sz="2400" i="1" dirty="0" err="1"/>
              <a:t>nichts</a:t>
            </a:r>
            <a:r>
              <a:rPr lang="hu-HU" sz="2400" i="1" dirty="0"/>
              <a:t> </a:t>
            </a:r>
            <a:r>
              <a:rPr lang="hu-HU" sz="2400" i="1" dirty="0" err="1"/>
              <a:t>andres</a:t>
            </a:r>
            <a:r>
              <a:rPr lang="hu-HU" sz="2400" i="1" dirty="0"/>
              <a:t>, </a:t>
            </a:r>
            <a:r>
              <a:rPr lang="hu-HU" sz="2400" i="1" dirty="0" err="1"/>
              <a:t>als</a:t>
            </a:r>
            <a:r>
              <a:rPr lang="hu-HU" sz="2400" i="1" dirty="0"/>
              <a:t> </a:t>
            </a:r>
            <a:r>
              <a:rPr lang="hu-HU" sz="2400" b="1" i="1" dirty="0" err="1"/>
              <a:t>daß</a:t>
            </a:r>
            <a:r>
              <a:rPr lang="hu-HU" sz="2400" b="1" i="1" dirty="0"/>
              <a:t> </a:t>
            </a:r>
            <a:r>
              <a:rPr lang="hu-HU" sz="2400" b="1" i="1" dirty="0" err="1"/>
              <a:t>sich</a:t>
            </a:r>
            <a:r>
              <a:rPr lang="hu-HU" sz="2400" b="1" i="1" dirty="0"/>
              <a:t> </a:t>
            </a:r>
            <a:r>
              <a:rPr lang="hu-HU" sz="2400" b="1" i="1" dirty="0" err="1"/>
              <a:t>hinter</a:t>
            </a:r>
            <a:r>
              <a:rPr lang="hu-HU" sz="2400" b="1" i="1" dirty="0"/>
              <a:t>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anscheinend</a:t>
            </a:r>
            <a:r>
              <a:rPr lang="hu-HU" sz="2400" b="1" i="1" dirty="0"/>
              <a:t> </a:t>
            </a:r>
            <a:r>
              <a:rPr lang="hu-HU" sz="2400" b="1" i="1" dirty="0" err="1"/>
              <a:t>Häßlichen</a:t>
            </a:r>
            <a:r>
              <a:rPr lang="hu-HU" sz="2400" b="1" i="1" dirty="0"/>
              <a:t> </a:t>
            </a:r>
            <a:r>
              <a:rPr lang="hu-HU" sz="2400" b="1" i="1" dirty="0" err="1"/>
              <a:t>eine</a:t>
            </a:r>
            <a:r>
              <a:rPr lang="hu-HU" sz="2400" b="1" i="1" dirty="0"/>
              <a:t> </a:t>
            </a:r>
            <a:r>
              <a:rPr lang="hu-HU" sz="2400" b="1" i="1" dirty="0" err="1"/>
              <a:t>höhere</a:t>
            </a:r>
            <a:r>
              <a:rPr lang="hu-HU" sz="2400" b="1" i="1" dirty="0"/>
              <a:t> </a:t>
            </a:r>
            <a:r>
              <a:rPr lang="hu-HU" sz="2400" b="1" i="1" dirty="0" err="1"/>
              <a:t>Form</a:t>
            </a:r>
            <a:r>
              <a:rPr lang="hu-HU" sz="2400" b="1" i="1" dirty="0"/>
              <a:t> der </a:t>
            </a:r>
            <a:r>
              <a:rPr lang="hu-HU" sz="2400" b="1" i="1" dirty="0" err="1"/>
              <a:t>Schönheit</a:t>
            </a:r>
            <a:r>
              <a:rPr lang="hu-HU" sz="2400" b="1" i="1" dirty="0"/>
              <a:t> </a:t>
            </a:r>
            <a:r>
              <a:rPr lang="hu-HU" sz="2400" b="1" i="1" dirty="0" err="1"/>
              <a:t>verbirgt</a:t>
            </a:r>
            <a:r>
              <a:rPr lang="hu-HU" sz="2400" i="1" dirty="0"/>
              <a:t>.”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800" dirty="0" smtClean="0"/>
              <a:t>*</a:t>
            </a:r>
            <a:r>
              <a:rPr lang="hu-HU" sz="1800" dirty="0" err="1" smtClean="0"/>
              <a:t>Schlacht</a:t>
            </a:r>
            <a:r>
              <a:rPr lang="hu-HU" sz="1800" dirty="0" smtClean="0"/>
              <a:t> </a:t>
            </a:r>
            <a:r>
              <a:rPr lang="hu-HU" sz="1800" dirty="0"/>
              <a:t>bei </a:t>
            </a:r>
            <a:r>
              <a:rPr lang="hu-HU" sz="1800" dirty="0" err="1"/>
              <a:t>Sempach</a:t>
            </a:r>
            <a:r>
              <a:rPr lang="hu-HU" sz="1800" dirty="0"/>
              <a:t>, 1386, </a:t>
            </a:r>
            <a:r>
              <a:rPr lang="hu-HU" sz="1800" dirty="0" err="1" smtClean="0"/>
              <a:t>Schweiz</a:t>
            </a:r>
            <a:endParaRPr lang="hu-HU" sz="18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508911"/>
            <a:ext cx="10515600" cy="50043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8. </a:t>
            </a:r>
            <a:r>
              <a:rPr lang="hu-HU" b="1" dirty="0" err="1" smtClean="0">
                <a:solidFill>
                  <a:srgbClr val="C00000"/>
                </a:solidFill>
              </a:rPr>
              <a:t>Schach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und </a:t>
            </a:r>
            <a:r>
              <a:rPr lang="hu-HU" b="1" dirty="0" err="1" smtClean="0">
                <a:solidFill>
                  <a:srgbClr val="C00000"/>
                </a:solidFill>
              </a:rPr>
              <a:t>Victoire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hu-HU" sz="2400" dirty="0"/>
              <a:t>D</a:t>
            </a:r>
            <a:r>
              <a:rPr lang="hu-HU" sz="2400" dirty="0" smtClean="0"/>
              <a:t>er </a:t>
            </a:r>
            <a:r>
              <a:rPr lang="hu-HU" sz="2400" dirty="0" err="1"/>
              <a:t>Schach</a:t>
            </a:r>
            <a:r>
              <a:rPr lang="hu-HU" sz="2400" dirty="0"/>
              <a:t> </a:t>
            </a:r>
            <a:r>
              <a:rPr lang="hu-HU" sz="2400" dirty="0" err="1"/>
              <a:t>verführt</a:t>
            </a:r>
            <a:r>
              <a:rPr lang="hu-HU" sz="2400" dirty="0"/>
              <a:t> </a:t>
            </a:r>
            <a:r>
              <a:rPr lang="hu-HU" sz="2400" dirty="0" err="1" smtClean="0"/>
              <a:t>Victoire</a:t>
            </a:r>
            <a:endParaRPr lang="hu-HU" sz="2400" dirty="0" smtClean="0"/>
          </a:p>
          <a:p>
            <a:pPr marL="0" lvl="0" indent="0">
              <a:buNone/>
            </a:pPr>
            <a:r>
              <a:rPr lang="hu-HU" sz="2400" dirty="0" err="1" smtClean="0"/>
              <a:t>Victoire</a:t>
            </a:r>
            <a:r>
              <a:rPr lang="hu-HU" sz="2400" dirty="0" smtClean="0"/>
              <a:t> </a:t>
            </a:r>
            <a:r>
              <a:rPr lang="hu-HU" sz="2400" dirty="0"/>
              <a:t>an </a:t>
            </a:r>
            <a:r>
              <a:rPr lang="hu-HU" sz="2400" dirty="0" err="1"/>
              <a:t>Schach</a:t>
            </a:r>
            <a:r>
              <a:rPr lang="hu-HU" sz="2400" dirty="0"/>
              <a:t>: </a:t>
            </a:r>
            <a:r>
              <a:rPr lang="hu-HU" sz="2400" dirty="0" err="1"/>
              <a:t>nicht</a:t>
            </a:r>
            <a:r>
              <a:rPr lang="hu-HU" sz="2400" dirty="0"/>
              <a:t> der </a:t>
            </a:r>
            <a:r>
              <a:rPr lang="hu-HU" sz="2400" dirty="0" err="1"/>
              <a:t>Mensch</a:t>
            </a:r>
            <a:r>
              <a:rPr lang="hu-HU" sz="2400" dirty="0"/>
              <a:t> </a:t>
            </a:r>
            <a:r>
              <a:rPr lang="hu-HU" sz="2400" dirty="0" err="1"/>
              <a:t>soll</a:t>
            </a:r>
            <a:r>
              <a:rPr lang="hu-HU" sz="2400" dirty="0"/>
              <a:t> </a:t>
            </a:r>
            <a:r>
              <a:rPr lang="hu-HU" sz="2400" dirty="0" err="1"/>
              <a:t>über</a:t>
            </a:r>
            <a:r>
              <a:rPr lang="hu-HU" sz="2400" dirty="0"/>
              <a:t> </a:t>
            </a:r>
            <a:r>
              <a:rPr lang="hu-HU" sz="2400" dirty="0" err="1"/>
              <a:t>Menschen</a:t>
            </a:r>
            <a:r>
              <a:rPr lang="hu-HU" sz="2400" dirty="0"/>
              <a:t> </a:t>
            </a:r>
            <a:r>
              <a:rPr lang="hu-HU" sz="2400" dirty="0" err="1"/>
              <a:t>urteilen</a:t>
            </a:r>
            <a:r>
              <a:rPr lang="hu-HU" sz="2400" dirty="0"/>
              <a:t>: „</a:t>
            </a:r>
            <a:r>
              <a:rPr lang="hu-HU" sz="2400" b="1" i="1" dirty="0"/>
              <a:t>Die </a:t>
            </a:r>
            <a:r>
              <a:rPr lang="hu-HU" sz="2400" b="1" i="1" dirty="0" err="1"/>
              <a:t>Gesellschaft</a:t>
            </a:r>
            <a:r>
              <a:rPr lang="hu-HU" sz="2400" b="1" i="1" dirty="0"/>
              <a:t> </a:t>
            </a:r>
            <a:r>
              <a:rPr lang="hu-HU" sz="2400" b="1" i="1" dirty="0" err="1"/>
              <a:t>ist</a:t>
            </a:r>
            <a:r>
              <a:rPr lang="hu-HU" sz="2400" b="1" i="1" dirty="0"/>
              <a:t> </a:t>
            </a:r>
            <a:r>
              <a:rPr lang="hu-HU" sz="2400" b="1" i="1" dirty="0" err="1"/>
              <a:t>souverän</a:t>
            </a:r>
            <a:r>
              <a:rPr lang="hu-HU" sz="2400" b="1" i="1" dirty="0"/>
              <a:t>. 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sie</a:t>
            </a:r>
            <a:r>
              <a:rPr lang="hu-HU" sz="2400" b="1" i="1" dirty="0"/>
              <a:t> </a:t>
            </a:r>
            <a:r>
              <a:rPr lang="hu-HU" sz="2400" b="1" i="1" dirty="0" err="1"/>
              <a:t>gelten</a:t>
            </a:r>
            <a:r>
              <a:rPr lang="hu-HU" sz="2400" b="1" i="1" dirty="0"/>
              <a:t> </a:t>
            </a:r>
            <a:r>
              <a:rPr lang="hu-HU" sz="2400" b="1" i="1" dirty="0" err="1"/>
              <a:t>läßt</a:t>
            </a:r>
            <a:r>
              <a:rPr lang="hu-HU" sz="2400" b="1" i="1" dirty="0"/>
              <a:t>, </a:t>
            </a:r>
            <a:r>
              <a:rPr lang="hu-HU" sz="2400" b="1" i="1" dirty="0" err="1"/>
              <a:t>gilt</a:t>
            </a:r>
            <a:r>
              <a:rPr lang="hu-HU" sz="2400" b="1" i="1" dirty="0"/>
              <a:t>, </a:t>
            </a:r>
            <a:r>
              <a:rPr lang="hu-HU" sz="2400" b="1" i="1" dirty="0" err="1"/>
              <a:t>was</a:t>
            </a:r>
            <a:r>
              <a:rPr lang="hu-HU" sz="2400" b="1" i="1" dirty="0"/>
              <a:t> </a:t>
            </a:r>
            <a:r>
              <a:rPr lang="hu-HU" sz="2400" b="1" i="1" dirty="0" err="1"/>
              <a:t>sie</a:t>
            </a:r>
            <a:r>
              <a:rPr lang="hu-HU" sz="2400" b="1" i="1" dirty="0"/>
              <a:t> </a:t>
            </a:r>
            <a:r>
              <a:rPr lang="hu-HU" sz="2400" b="1" i="1" dirty="0" err="1"/>
              <a:t>verwirft</a:t>
            </a:r>
            <a:r>
              <a:rPr lang="hu-HU" sz="2400" b="1" i="1" dirty="0"/>
              <a:t>, </a:t>
            </a:r>
            <a:r>
              <a:rPr lang="hu-HU" sz="2400" b="1" i="1" dirty="0" err="1"/>
              <a:t>ist</a:t>
            </a:r>
            <a:r>
              <a:rPr lang="hu-HU" sz="2400" b="1" i="1" dirty="0"/>
              <a:t> </a:t>
            </a:r>
            <a:r>
              <a:rPr lang="hu-HU" sz="2400" b="1" i="1" dirty="0" err="1"/>
              <a:t>verwerflich</a:t>
            </a:r>
            <a:r>
              <a:rPr lang="hu-HU" sz="2400" i="1" dirty="0" smtClean="0"/>
              <a:t>… An </a:t>
            </a:r>
            <a:r>
              <a:rPr lang="hu-HU" sz="2400" i="1" dirty="0" err="1"/>
              <a:t>dem</a:t>
            </a:r>
            <a:r>
              <a:rPr lang="hu-HU" sz="2400" i="1" dirty="0"/>
              <a:t> </a:t>
            </a:r>
            <a:r>
              <a:rPr lang="hu-HU" sz="2400" i="1" dirty="0" err="1"/>
              <a:t>Abende</a:t>
            </a:r>
            <a:r>
              <a:rPr lang="hu-HU" sz="2400" i="1" dirty="0"/>
              <a:t> </a:t>
            </a:r>
            <a:r>
              <a:rPr lang="hu-HU" sz="2400" i="1" dirty="0" err="1"/>
              <a:t>bei</a:t>
            </a:r>
            <a:r>
              <a:rPr lang="hu-HU" sz="2400" i="1" dirty="0"/>
              <a:t> </a:t>
            </a:r>
            <a:r>
              <a:rPr lang="hu-HU" sz="2400" i="1" dirty="0" err="1"/>
              <a:t>Massows</a:t>
            </a:r>
            <a:r>
              <a:rPr lang="hu-HU" sz="2400" i="1" dirty="0"/>
              <a:t>, </a:t>
            </a:r>
            <a:r>
              <a:rPr lang="hu-HU" sz="2400" i="1" dirty="0" err="1"/>
              <a:t>wo</a:t>
            </a:r>
            <a:r>
              <a:rPr lang="hu-HU" sz="2400" i="1" dirty="0"/>
              <a:t> man </a:t>
            </a:r>
            <a:r>
              <a:rPr lang="hu-HU" sz="2400" i="1" dirty="0" err="1"/>
              <a:t>mir</a:t>
            </a:r>
            <a:r>
              <a:rPr lang="hu-HU" sz="2400" i="1" dirty="0"/>
              <a:t> </a:t>
            </a:r>
            <a:r>
              <a:rPr lang="hu-HU" sz="2400" i="1" dirty="0" err="1"/>
              <a:t>zuerst</a:t>
            </a:r>
            <a:r>
              <a:rPr lang="hu-HU" sz="2400" i="1" dirty="0"/>
              <a:t> </a:t>
            </a:r>
            <a:r>
              <a:rPr lang="hu-HU" sz="2400" i="1" dirty="0" err="1"/>
              <a:t>huldigte</a:t>
            </a:r>
            <a:r>
              <a:rPr lang="hu-HU" sz="2400" i="1" dirty="0"/>
              <a:t>, </a:t>
            </a:r>
            <a:r>
              <a:rPr lang="hu-HU" sz="2400" i="1" dirty="0" err="1"/>
              <a:t>war</a:t>
            </a:r>
            <a:r>
              <a:rPr lang="hu-HU" sz="2400" i="1" dirty="0"/>
              <a:t> </a:t>
            </a:r>
            <a:r>
              <a:rPr lang="hu-HU" sz="2400" i="1" dirty="0" err="1"/>
              <a:t>ich</a:t>
            </a:r>
            <a:r>
              <a:rPr lang="hu-HU" sz="2400" i="1" dirty="0"/>
              <a:t>, </a:t>
            </a:r>
            <a:r>
              <a:rPr lang="hu-HU" sz="2400" i="1" dirty="0" err="1"/>
              <a:t>ohne</a:t>
            </a:r>
            <a:r>
              <a:rPr lang="hu-HU" sz="2400" i="1" dirty="0"/>
              <a:t> </a:t>
            </a:r>
            <a:r>
              <a:rPr lang="hu-HU" sz="2400" i="1" dirty="0" err="1"/>
              <a:t>mir</a:t>
            </a:r>
            <a:r>
              <a:rPr lang="hu-HU" sz="2400" i="1" dirty="0"/>
              <a:t> </a:t>
            </a:r>
            <a:r>
              <a:rPr lang="hu-HU" sz="2400" i="1" dirty="0" err="1"/>
              <a:t>dessen</a:t>
            </a:r>
            <a:r>
              <a:rPr lang="hu-HU" sz="2400" i="1" dirty="0"/>
              <a:t> </a:t>
            </a:r>
            <a:r>
              <a:rPr lang="hu-HU" sz="2400" i="1" dirty="0" err="1"/>
              <a:t>bewußt</a:t>
            </a:r>
            <a:r>
              <a:rPr lang="hu-HU" sz="2400" i="1" dirty="0"/>
              <a:t> </a:t>
            </a:r>
            <a:r>
              <a:rPr lang="hu-HU" sz="2400" i="1" dirty="0" err="1"/>
              <a:t>zu</a:t>
            </a:r>
            <a:r>
              <a:rPr lang="hu-HU" sz="2400" i="1" dirty="0"/>
              <a:t> </a:t>
            </a:r>
            <a:r>
              <a:rPr lang="hu-HU" sz="2400" i="1" dirty="0" err="1"/>
              <a:t>sein</a:t>
            </a:r>
            <a:r>
              <a:rPr lang="hu-HU" sz="2400" i="1" dirty="0"/>
              <a:t>, </a:t>
            </a:r>
            <a:r>
              <a:rPr lang="hu-HU" sz="2400" i="1" dirty="0" err="1"/>
              <a:t>eine</a:t>
            </a:r>
            <a:r>
              <a:rPr lang="hu-HU" sz="2400" i="1" dirty="0"/>
              <a:t> </a:t>
            </a:r>
            <a:r>
              <a:rPr lang="hu-HU" sz="2400" i="1" dirty="0" err="1"/>
              <a:t>Sklavin</a:t>
            </a:r>
            <a:r>
              <a:rPr lang="hu-HU" sz="2400" i="1" dirty="0" smtClean="0"/>
              <a:t>…. </a:t>
            </a:r>
            <a:r>
              <a:rPr lang="hu-HU" sz="2400" i="1" dirty="0" err="1" smtClean="0"/>
              <a:t>Jetzt</a:t>
            </a:r>
            <a:r>
              <a:rPr lang="hu-HU" sz="2400" i="1" dirty="0" smtClean="0"/>
              <a:t> </a:t>
            </a:r>
            <a:r>
              <a:rPr lang="hu-HU" sz="2400" i="1" dirty="0"/>
              <a:t>bin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frei</a:t>
            </a:r>
            <a:r>
              <a:rPr lang="hu-HU" sz="2400" i="1" dirty="0"/>
              <a:t>.”</a:t>
            </a:r>
            <a:endParaRPr lang="hu-HU" sz="2400" dirty="0"/>
          </a:p>
          <a:p>
            <a:r>
              <a:rPr lang="hu-HU" sz="2400" i="1" dirty="0" err="1"/>
              <a:t>Victoires</a:t>
            </a:r>
            <a:r>
              <a:rPr lang="hu-HU" sz="2400" i="1" dirty="0"/>
              <a:t> </a:t>
            </a:r>
            <a:r>
              <a:rPr lang="hu-HU" sz="2400" i="1" dirty="0" err="1"/>
              <a:t>Vorbild</a:t>
            </a:r>
            <a:r>
              <a:rPr lang="hu-HU" sz="2400" i="1" dirty="0"/>
              <a:t>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nicht</a:t>
            </a:r>
            <a:r>
              <a:rPr lang="hu-HU" sz="2400" i="1" dirty="0"/>
              <a:t> Rousseau, </a:t>
            </a:r>
            <a:r>
              <a:rPr lang="hu-HU" sz="2400" i="1" dirty="0" err="1"/>
              <a:t>sondern</a:t>
            </a:r>
            <a:r>
              <a:rPr lang="hu-HU" sz="2400" i="1" dirty="0"/>
              <a:t> </a:t>
            </a:r>
            <a:r>
              <a:rPr lang="hu-HU" sz="2400" b="1" i="1" dirty="0" err="1" smtClean="0"/>
              <a:t>Mirabeu</a:t>
            </a:r>
            <a:r>
              <a:rPr lang="hu-HU" sz="2400" i="1" dirty="0" smtClean="0"/>
              <a:t>: „Unter </a:t>
            </a:r>
            <a:r>
              <a:rPr lang="hu-HU" sz="2400" i="1" dirty="0" err="1"/>
              <a:t>Schmeicheleien</a:t>
            </a:r>
            <a:r>
              <a:rPr lang="hu-HU" sz="2400" i="1" dirty="0"/>
              <a:t> </a:t>
            </a:r>
            <a:r>
              <a:rPr lang="hu-HU" sz="2400" i="1" dirty="0" err="1"/>
              <a:t>wuchs</a:t>
            </a:r>
            <a:r>
              <a:rPr lang="hu-HU" sz="2400" i="1" dirty="0"/>
              <a:t> </a:t>
            </a:r>
            <a:r>
              <a:rPr lang="hu-HU" sz="2400" i="1" dirty="0" err="1"/>
              <a:t>er</a:t>
            </a:r>
            <a:r>
              <a:rPr lang="hu-HU" sz="2400" i="1" dirty="0"/>
              <a:t> </a:t>
            </a:r>
            <a:r>
              <a:rPr lang="hu-HU" sz="2400" i="1" dirty="0" err="1"/>
              <a:t>auf</a:t>
            </a:r>
            <a:r>
              <a:rPr lang="hu-HU" sz="2400" i="1" dirty="0"/>
              <a:t>. ’</a:t>
            </a:r>
            <a:r>
              <a:rPr lang="hu-HU" sz="2400" i="1" dirty="0" err="1"/>
              <a:t>Ah</a:t>
            </a:r>
            <a:r>
              <a:rPr lang="hu-HU" sz="2400" i="1" dirty="0"/>
              <a:t>,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schöne</a:t>
            </a:r>
            <a:r>
              <a:rPr lang="hu-HU" sz="2400" i="1" dirty="0"/>
              <a:t> </a:t>
            </a:r>
            <a:r>
              <a:rPr lang="hu-HU" sz="2400" i="1" dirty="0" err="1"/>
              <a:t>Kind</a:t>
            </a:r>
            <a:r>
              <a:rPr lang="hu-HU" sz="2400" i="1" dirty="0"/>
              <a:t>’, </a:t>
            </a:r>
            <a:r>
              <a:rPr lang="hu-HU" sz="2400" i="1" dirty="0" err="1"/>
              <a:t>hieß</a:t>
            </a:r>
            <a:r>
              <a:rPr lang="hu-HU" sz="2400" i="1" dirty="0"/>
              <a:t> es </a:t>
            </a:r>
            <a:r>
              <a:rPr lang="hu-HU" sz="2400" i="1" dirty="0" err="1"/>
              <a:t>tagein</a:t>
            </a:r>
            <a:r>
              <a:rPr lang="hu-HU" sz="2400" i="1" dirty="0"/>
              <a:t>, </a:t>
            </a:r>
            <a:r>
              <a:rPr lang="hu-HU" sz="2400" i="1" dirty="0" err="1"/>
              <a:t>tagaus</a:t>
            </a:r>
            <a:r>
              <a:rPr lang="hu-HU" sz="2400" i="1" dirty="0"/>
              <a:t>. Und </a:t>
            </a:r>
            <a:r>
              <a:rPr lang="hu-HU" sz="2400" i="1" dirty="0" err="1"/>
              <a:t>dann</a:t>
            </a:r>
            <a:r>
              <a:rPr lang="hu-HU" sz="2400" i="1" dirty="0"/>
              <a:t> </a:t>
            </a:r>
            <a:r>
              <a:rPr lang="hu-HU" sz="2400" i="1" dirty="0" err="1"/>
              <a:t>eines</a:t>
            </a:r>
            <a:r>
              <a:rPr lang="hu-HU" sz="2400" i="1" dirty="0"/>
              <a:t> </a:t>
            </a:r>
            <a:r>
              <a:rPr lang="hu-HU" sz="2400" i="1" dirty="0" err="1"/>
              <a:t>Tages</a:t>
            </a:r>
            <a:r>
              <a:rPr lang="hu-HU" sz="2400" i="1" dirty="0"/>
              <a:t> </a:t>
            </a:r>
            <a:r>
              <a:rPr lang="hu-HU" sz="2400" i="1" dirty="0" err="1"/>
              <a:t>war</a:t>
            </a:r>
            <a:r>
              <a:rPr lang="hu-HU" sz="2400" i="1" dirty="0"/>
              <a:t> </a:t>
            </a:r>
            <a:r>
              <a:rPr lang="hu-HU" sz="2400" i="1" dirty="0" err="1"/>
              <a:t>alles</a:t>
            </a:r>
            <a:r>
              <a:rPr lang="hu-HU" sz="2400" i="1" dirty="0"/>
              <a:t> </a:t>
            </a:r>
            <a:r>
              <a:rPr lang="hu-HU" sz="2400" i="1" dirty="0" err="1"/>
              <a:t>hin</a:t>
            </a:r>
            <a:r>
              <a:rPr lang="hu-HU" sz="2400" i="1" dirty="0"/>
              <a:t>, </a:t>
            </a:r>
            <a:r>
              <a:rPr lang="hu-HU" sz="2400" i="1" dirty="0" err="1"/>
              <a:t>hin</a:t>
            </a:r>
            <a:r>
              <a:rPr lang="hu-HU" sz="2400" i="1" dirty="0"/>
              <a:t> </a:t>
            </a:r>
            <a:r>
              <a:rPr lang="hu-HU" sz="2400" i="1" dirty="0" err="1"/>
              <a:t>wie</a:t>
            </a:r>
            <a:r>
              <a:rPr lang="hu-HU" sz="2400" i="1" dirty="0" smtClean="0"/>
              <a:t>… </a:t>
            </a:r>
            <a:r>
              <a:rPr lang="hu-HU" sz="2400" i="1" dirty="0" err="1" smtClean="0"/>
              <a:t>ich</a:t>
            </a:r>
            <a:r>
              <a:rPr lang="hu-HU" sz="2400" i="1" dirty="0" smtClean="0"/>
              <a:t>’”</a:t>
            </a:r>
          </a:p>
          <a:p>
            <a:pPr marL="0" indent="0">
              <a:buNone/>
            </a:pPr>
            <a:r>
              <a:rPr lang="hu-HU" sz="1900" i="1" dirty="0" smtClean="0"/>
              <a:t>(</a:t>
            </a:r>
            <a:r>
              <a:rPr lang="hu-HU" sz="1900" i="1" dirty="0" err="1" smtClean="0"/>
              <a:t>Mirabeus</a:t>
            </a:r>
            <a:r>
              <a:rPr lang="hu-HU" sz="1900" i="1" dirty="0" smtClean="0"/>
              <a:t> </a:t>
            </a:r>
            <a:r>
              <a:rPr lang="hu-HU" sz="1900" i="1" dirty="0" err="1"/>
              <a:t>Gesicht</a:t>
            </a:r>
            <a:r>
              <a:rPr lang="hu-HU" sz="1900" i="1" dirty="0"/>
              <a:t> </a:t>
            </a:r>
            <a:r>
              <a:rPr lang="hu-HU" sz="1900" i="1" dirty="0" err="1"/>
              <a:t>wurde</a:t>
            </a:r>
            <a:r>
              <a:rPr lang="hu-HU" sz="1900" i="1" dirty="0"/>
              <a:t> </a:t>
            </a:r>
            <a:r>
              <a:rPr lang="hu-HU" sz="1900" i="1" dirty="0" err="1"/>
              <a:t>durch</a:t>
            </a:r>
            <a:r>
              <a:rPr lang="hu-HU" sz="1900" i="1" dirty="0"/>
              <a:t> </a:t>
            </a:r>
            <a:r>
              <a:rPr lang="hu-HU" sz="1900" i="1" dirty="0" err="1"/>
              <a:t>Pocken</a:t>
            </a:r>
            <a:r>
              <a:rPr lang="hu-HU" sz="1900" i="1" dirty="0"/>
              <a:t> </a:t>
            </a:r>
            <a:r>
              <a:rPr lang="hu-HU" sz="1900" i="1" dirty="0" err="1"/>
              <a:t>im</a:t>
            </a:r>
            <a:r>
              <a:rPr lang="hu-HU" sz="1900" i="1" dirty="0"/>
              <a:t> </a:t>
            </a:r>
            <a:r>
              <a:rPr lang="hu-HU" sz="1900" i="1" dirty="0" err="1"/>
              <a:t>Alter</a:t>
            </a:r>
            <a:r>
              <a:rPr lang="hu-HU" sz="1900" i="1" dirty="0"/>
              <a:t> v. 3 </a:t>
            </a:r>
            <a:r>
              <a:rPr lang="hu-HU" sz="1900" i="1" dirty="0" err="1"/>
              <a:t>Jahren</a:t>
            </a:r>
            <a:r>
              <a:rPr lang="hu-HU" sz="1900" i="1" dirty="0"/>
              <a:t> </a:t>
            </a:r>
            <a:r>
              <a:rPr lang="hu-HU" sz="1900" i="1" dirty="0" err="1"/>
              <a:t>verstellt</a:t>
            </a:r>
            <a:r>
              <a:rPr lang="hu-HU" sz="1900" i="1" dirty="0"/>
              <a:t>)</a:t>
            </a:r>
            <a:endParaRPr lang="hu-HU" sz="19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557155"/>
            <a:ext cx="10515600" cy="486134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9. </a:t>
            </a:r>
            <a:r>
              <a:rPr lang="hu-HU" b="1" dirty="0" err="1" smtClean="0">
                <a:solidFill>
                  <a:srgbClr val="C00000"/>
                </a:solidFill>
              </a:rPr>
              <a:t>Schach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zieht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sich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zurück</a:t>
            </a:r>
            <a:endParaRPr lang="hu-HU" b="1" dirty="0">
              <a:solidFill>
                <a:srgbClr val="C00000"/>
              </a:solidFill>
            </a:endParaRPr>
          </a:p>
          <a:p>
            <a:pPr lvl="0"/>
            <a:endParaRPr lang="hu-HU" dirty="0" smtClean="0"/>
          </a:p>
          <a:p>
            <a:pPr lvl="0"/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/>
              <a:t>vermeidet </a:t>
            </a:r>
            <a:r>
              <a:rPr lang="hu-HU" sz="2400" dirty="0" err="1"/>
              <a:t>das</a:t>
            </a:r>
            <a:r>
              <a:rPr lang="hu-HU" sz="2400" dirty="0"/>
              <a:t> </a:t>
            </a:r>
            <a:r>
              <a:rPr lang="hu-HU" sz="2400" dirty="0" err="1"/>
              <a:t>Haus</a:t>
            </a:r>
            <a:r>
              <a:rPr lang="hu-HU" sz="2400" dirty="0"/>
              <a:t> der </a:t>
            </a:r>
            <a:r>
              <a:rPr lang="hu-HU" sz="2400" dirty="0" err="1" smtClean="0"/>
              <a:t>Carayons</a:t>
            </a:r>
            <a:endParaRPr lang="hu-HU" sz="2400" dirty="0" smtClean="0"/>
          </a:p>
          <a:p>
            <a:pPr lvl="0"/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/>
              <a:t>über</a:t>
            </a:r>
            <a:r>
              <a:rPr lang="hu-HU" sz="2400" dirty="0"/>
              <a:t> </a:t>
            </a:r>
            <a:r>
              <a:rPr lang="hu-HU" sz="2400" dirty="0" smtClean="0"/>
              <a:t>Z. </a:t>
            </a:r>
            <a:r>
              <a:rPr lang="hu-HU" sz="2400" dirty="0" err="1" smtClean="0"/>
              <a:t>Werners</a:t>
            </a:r>
            <a:r>
              <a:rPr lang="hu-HU" sz="2400" dirty="0" smtClean="0"/>
              <a:t> </a:t>
            </a:r>
            <a:r>
              <a:rPr lang="hu-HU" sz="2400" dirty="0" err="1"/>
              <a:t>Luther-Stück</a:t>
            </a:r>
            <a:r>
              <a:rPr lang="hu-HU" sz="2400" dirty="0"/>
              <a:t>: </a:t>
            </a:r>
            <a:r>
              <a:rPr lang="hu-HU" sz="2400" i="1" dirty="0"/>
              <a:t>„</a:t>
            </a:r>
            <a:r>
              <a:rPr lang="hu-HU" sz="2400" i="1" dirty="0" err="1"/>
              <a:t>Jede</a:t>
            </a:r>
            <a:r>
              <a:rPr lang="hu-HU" sz="2400" i="1" dirty="0"/>
              <a:t> </a:t>
            </a:r>
            <a:r>
              <a:rPr lang="hu-HU" sz="2400" i="1" dirty="0" err="1"/>
              <a:t>Zeile</a:t>
            </a:r>
            <a:r>
              <a:rPr lang="hu-HU" sz="2400" i="1" dirty="0"/>
              <a:t> </a:t>
            </a:r>
            <a:r>
              <a:rPr lang="hu-HU" sz="2400" i="1" dirty="0" err="1"/>
              <a:t>widerstreitet</a:t>
            </a:r>
            <a:r>
              <a:rPr lang="hu-HU" sz="2400" i="1" dirty="0"/>
              <a:t> </a:t>
            </a:r>
            <a:r>
              <a:rPr lang="hu-HU" sz="2400" i="1" dirty="0" err="1"/>
              <a:t>dem</a:t>
            </a:r>
            <a:r>
              <a:rPr lang="hu-HU" sz="2400" i="1" dirty="0"/>
              <a:t> </a:t>
            </a:r>
            <a:r>
              <a:rPr lang="hu-HU" sz="2400" i="1" dirty="0" err="1"/>
              <a:t>Geist</a:t>
            </a:r>
            <a:r>
              <a:rPr lang="hu-HU" sz="2400" i="1" dirty="0"/>
              <a:t> und </a:t>
            </a:r>
            <a:r>
              <a:rPr lang="hu-HU" sz="2400" i="1" dirty="0" err="1"/>
              <a:t>Jahrhundert</a:t>
            </a:r>
            <a:r>
              <a:rPr lang="hu-HU" sz="2400" i="1" dirty="0"/>
              <a:t> der </a:t>
            </a:r>
            <a:r>
              <a:rPr lang="hu-HU" sz="2400" i="1" dirty="0" err="1"/>
              <a:t>Reformation</a:t>
            </a:r>
            <a:r>
              <a:rPr lang="hu-HU" sz="2400" i="1" dirty="0"/>
              <a:t>; </a:t>
            </a:r>
            <a:r>
              <a:rPr lang="hu-HU" sz="2400" i="1" dirty="0" err="1"/>
              <a:t>alles</a:t>
            </a:r>
            <a:r>
              <a:rPr lang="hu-HU" sz="2400" i="1" dirty="0"/>
              <a:t>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Jesuitismus</a:t>
            </a:r>
            <a:r>
              <a:rPr lang="hu-HU" sz="2400" i="1" dirty="0"/>
              <a:t> </a:t>
            </a:r>
            <a:r>
              <a:rPr lang="hu-HU" sz="2400" i="1" dirty="0" err="1"/>
              <a:t>oder</a:t>
            </a:r>
            <a:r>
              <a:rPr lang="hu-HU" sz="2400" i="1" dirty="0"/>
              <a:t> </a:t>
            </a:r>
            <a:r>
              <a:rPr lang="hu-HU" sz="2400" i="1" dirty="0" err="1"/>
              <a:t>Mystizismus</a:t>
            </a:r>
            <a:r>
              <a:rPr lang="hu-HU" sz="2400" i="1" dirty="0"/>
              <a:t> und </a:t>
            </a:r>
            <a:r>
              <a:rPr lang="hu-HU" sz="2400" i="1" dirty="0" err="1"/>
              <a:t>treibt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unerlaubtes</a:t>
            </a:r>
            <a:r>
              <a:rPr lang="hu-HU" sz="2400" i="1" dirty="0"/>
              <a:t> </a:t>
            </a:r>
            <a:r>
              <a:rPr lang="hu-HU" sz="2400" i="1" dirty="0" err="1"/>
              <a:t>und</a:t>
            </a:r>
            <a:r>
              <a:rPr lang="hu-HU" sz="2400" i="1" dirty="0"/>
              <a:t> </a:t>
            </a:r>
            <a:r>
              <a:rPr lang="hu-HU" sz="2400" i="1" dirty="0" err="1"/>
              <a:t>beinah</a:t>
            </a:r>
            <a:r>
              <a:rPr lang="hu-HU" sz="2400" i="1" dirty="0"/>
              <a:t> </a:t>
            </a:r>
            <a:r>
              <a:rPr lang="hu-HU" sz="2400" i="1" dirty="0" err="1"/>
              <a:t>kindisches</a:t>
            </a:r>
            <a:r>
              <a:rPr lang="hu-HU" sz="2400" i="1" dirty="0"/>
              <a:t> </a:t>
            </a:r>
            <a:r>
              <a:rPr lang="hu-HU" sz="2400" i="1" dirty="0" err="1"/>
              <a:t>Spiel</a:t>
            </a:r>
            <a:r>
              <a:rPr lang="hu-HU" sz="2400" i="1" dirty="0"/>
              <a:t> mit </a:t>
            </a:r>
            <a:r>
              <a:rPr lang="hu-HU" sz="2400" i="1" dirty="0" err="1"/>
              <a:t>Wahrheit</a:t>
            </a:r>
            <a:r>
              <a:rPr lang="hu-HU" sz="2400" i="1" dirty="0"/>
              <a:t> und </a:t>
            </a:r>
            <a:r>
              <a:rPr lang="hu-HU" sz="2400" i="1" dirty="0" err="1"/>
              <a:t>Geschichte</a:t>
            </a:r>
            <a:r>
              <a:rPr lang="hu-HU" sz="2400" i="1" dirty="0"/>
              <a:t>. </a:t>
            </a:r>
            <a:r>
              <a:rPr lang="hu-HU" sz="2400" i="1" dirty="0" err="1"/>
              <a:t>Nichts</a:t>
            </a:r>
            <a:r>
              <a:rPr lang="hu-HU" sz="2400" i="1" dirty="0"/>
              <a:t> </a:t>
            </a:r>
            <a:r>
              <a:rPr lang="hu-HU" sz="2400" i="1" dirty="0" err="1"/>
              <a:t>paßt</a:t>
            </a:r>
            <a:r>
              <a:rPr lang="hu-HU" sz="2400" i="1" dirty="0"/>
              <a:t>. </a:t>
            </a:r>
            <a:r>
              <a:rPr lang="hu-HU" sz="2400" i="1" dirty="0" err="1"/>
              <a:t>Ich</a:t>
            </a:r>
            <a:r>
              <a:rPr lang="hu-HU" sz="2400" i="1" dirty="0"/>
              <a:t> </a:t>
            </a:r>
            <a:r>
              <a:rPr lang="hu-HU" sz="2400" i="1" dirty="0" err="1"/>
              <a:t>wurde</a:t>
            </a:r>
            <a:r>
              <a:rPr lang="hu-HU" sz="2400" i="1" dirty="0"/>
              <a:t> </a:t>
            </a:r>
            <a:r>
              <a:rPr lang="hu-HU" sz="2400" i="1" dirty="0" err="1"/>
              <a:t>beständig</a:t>
            </a:r>
            <a:r>
              <a:rPr lang="hu-HU" sz="2400" i="1" dirty="0"/>
              <a:t> an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/>
              <a:t>Bild</a:t>
            </a:r>
            <a:r>
              <a:rPr lang="hu-HU" sz="2400" i="1" dirty="0"/>
              <a:t> Albrecht </a:t>
            </a:r>
            <a:r>
              <a:rPr lang="hu-HU" sz="2400" i="1" dirty="0" err="1"/>
              <a:t>Dürers</a:t>
            </a:r>
            <a:r>
              <a:rPr lang="hu-HU" sz="2400" i="1" dirty="0"/>
              <a:t> </a:t>
            </a:r>
            <a:r>
              <a:rPr lang="hu-HU" sz="2400" i="1" dirty="0" err="1"/>
              <a:t>erinnert</a:t>
            </a:r>
            <a:r>
              <a:rPr lang="hu-HU" sz="2400" i="1" dirty="0"/>
              <a:t>, </a:t>
            </a:r>
            <a:r>
              <a:rPr lang="hu-HU" sz="2400" i="1" dirty="0" err="1"/>
              <a:t>wo</a:t>
            </a:r>
            <a:r>
              <a:rPr lang="hu-HU" sz="2400" i="1" dirty="0"/>
              <a:t> </a:t>
            </a:r>
            <a:r>
              <a:rPr lang="hu-HU" sz="2400" i="1" dirty="0" err="1"/>
              <a:t>Pilatus</a:t>
            </a:r>
            <a:r>
              <a:rPr lang="hu-HU" sz="2400" i="1" dirty="0"/>
              <a:t> mit </a:t>
            </a:r>
            <a:r>
              <a:rPr lang="hu-HU" sz="2400" i="1" dirty="0" err="1"/>
              <a:t>Pistolenhalftern</a:t>
            </a:r>
            <a:r>
              <a:rPr lang="hu-HU" sz="2400" i="1" dirty="0"/>
              <a:t> </a:t>
            </a:r>
            <a:r>
              <a:rPr lang="hu-HU" sz="2400" i="1" dirty="0" err="1"/>
              <a:t>reitet</a:t>
            </a:r>
            <a:r>
              <a:rPr lang="hu-HU" sz="2400" i="1" dirty="0"/>
              <a:t>, </a:t>
            </a:r>
            <a:r>
              <a:rPr lang="hu-HU" sz="2400" i="1" dirty="0" err="1"/>
              <a:t>oder</a:t>
            </a:r>
            <a:r>
              <a:rPr lang="hu-HU" sz="2400" i="1" dirty="0"/>
              <a:t> an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ebenso</a:t>
            </a:r>
            <a:r>
              <a:rPr lang="hu-HU" sz="2400" i="1" dirty="0"/>
              <a:t> </a:t>
            </a:r>
            <a:r>
              <a:rPr lang="hu-HU" sz="2400" i="1" dirty="0" err="1"/>
              <a:t>bekanntes</a:t>
            </a:r>
            <a:r>
              <a:rPr lang="hu-HU" sz="2400" i="1" dirty="0"/>
              <a:t> </a:t>
            </a:r>
            <a:r>
              <a:rPr lang="hu-HU" sz="2400" i="1" dirty="0" err="1"/>
              <a:t>Altarblatt</a:t>
            </a:r>
            <a:r>
              <a:rPr lang="hu-HU" sz="2400" i="1" dirty="0"/>
              <a:t> in </a:t>
            </a:r>
            <a:r>
              <a:rPr lang="hu-HU" sz="2400" i="1" dirty="0" err="1"/>
              <a:t>Soest</a:t>
            </a:r>
            <a:r>
              <a:rPr lang="hu-HU" sz="2400" i="1" dirty="0"/>
              <a:t>, </a:t>
            </a:r>
            <a:r>
              <a:rPr lang="hu-HU" sz="2400" i="1" dirty="0" err="1"/>
              <a:t>wo</a:t>
            </a:r>
            <a:r>
              <a:rPr lang="hu-HU" sz="2400" i="1" dirty="0"/>
              <a:t> </a:t>
            </a:r>
            <a:r>
              <a:rPr lang="hu-HU" sz="2400" i="1" dirty="0" err="1"/>
              <a:t>statt</a:t>
            </a:r>
            <a:r>
              <a:rPr lang="hu-HU" sz="2400" i="1" dirty="0"/>
              <a:t> des </a:t>
            </a:r>
            <a:r>
              <a:rPr lang="hu-HU" sz="2400" i="1" dirty="0" err="1"/>
              <a:t>Osterlamms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westfälischer</a:t>
            </a:r>
            <a:r>
              <a:rPr lang="hu-HU" sz="2400" i="1" dirty="0"/>
              <a:t> </a:t>
            </a:r>
            <a:r>
              <a:rPr lang="hu-HU" sz="2400" i="1" dirty="0" err="1"/>
              <a:t>Schinken</a:t>
            </a:r>
            <a:r>
              <a:rPr lang="hu-HU" sz="2400" i="1" dirty="0"/>
              <a:t> in der Schüssel </a:t>
            </a:r>
            <a:r>
              <a:rPr lang="hu-HU" sz="2400" i="1" dirty="0" err="1"/>
              <a:t>liegt</a:t>
            </a:r>
            <a:r>
              <a:rPr lang="hu-HU" sz="2400" i="1" dirty="0"/>
              <a:t>. In </a:t>
            </a:r>
            <a:r>
              <a:rPr lang="hu-HU" sz="2400" i="1" dirty="0" err="1"/>
              <a:t>diesem</a:t>
            </a:r>
            <a:r>
              <a:rPr lang="hu-HU" sz="2400" i="1" dirty="0"/>
              <a:t> </a:t>
            </a:r>
            <a:r>
              <a:rPr lang="hu-HU" sz="2400" i="1" dirty="0" err="1"/>
              <a:t>seinwollenden</a:t>
            </a:r>
            <a:r>
              <a:rPr lang="hu-HU" sz="2400" i="1" dirty="0"/>
              <a:t> </a:t>
            </a:r>
            <a:r>
              <a:rPr lang="hu-HU" sz="2400" i="1" dirty="0" err="1"/>
              <a:t>Lutherstück</a:t>
            </a:r>
            <a:r>
              <a:rPr lang="hu-HU" sz="2400" i="1" dirty="0"/>
              <a:t> </a:t>
            </a:r>
            <a:r>
              <a:rPr lang="hu-HU" sz="2400" i="1" dirty="0" err="1"/>
              <a:t>aber</a:t>
            </a:r>
            <a:r>
              <a:rPr lang="hu-HU" sz="2400" i="1" dirty="0"/>
              <a:t> </a:t>
            </a:r>
            <a:r>
              <a:rPr lang="hu-HU" sz="2400" i="1" dirty="0" err="1"/>
              <a:t>liegt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allerpfäffischster</a:t>
            </a:r>
            <a:r>
              <a:rPr lang="hu-HU" sz="2400" i="1" dirty="0"/>
              <a:t> </a:t>
            </a:r>
            <a:r>
              <a:rPr lang="hu-HU" sz="2400" i="1" dirty="0" err="1"/>
              <a:t>Pfaff</a:t>
            </a:r>
            <a:r>
              <a:rPr lang="hu-HU" sz="2400" i="1" dirty="0"/>
              <a:t> </a:t>
            </a:r>
            <a:r>
              <a:rPr lang="hu-HU" sz="2400" i="1" dirty="0" err="1"/>
              <a:t>in</a:t>
            </a:r>
            <a:r>
              <a:rPr lang="hu-HU" sz="2400" i="1" dirty="0"/>
              <a:t> der Schüssel. Es </a:t>
            </a:r>
            <a:r>
              <a:rPr lang="hu-HU" sz="2400" i="1" dirty="0" err="1"/>
              <a:t>ist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 </a:t>
            </a:r>
            <a:r>
              <a:rPr lang="hu-HU" sz="2400" i="1" dirty="0" err="1"/>
              <a:t>Anachronismus</a:t>
            </a:r>
            <a:r>
              <a:rPr lang="hu-HU" sz="2400" i="1" dirty="0"/>
              <a:t> von </a:t>
            </a:r>
            <a:r>
              <a:rPr lang="hu-HU" sz="2400" i="1" dirty="0" err="1"/>
              <a:t>Anfang</a:t>
            </a:r>
            <a:r>
              <a:rPr lang="hu-HU" sz="2400" i="1" dirty="0"/>
              <a:t> </a:t>
            </a:r>
            <a:r>
              <a:rPr lang="hu-HU" sz="2400" i="1" dirty="0" err="1"/>
              <a:t>bis</a:t>
            </a:r>
            <a:r>
              <a:rPr lang="hu-HU" sz="2400" i="1" dirty="0"/>
              <a:t> </a:t>
            </a:r>
            <a:r>
              <a:rPr lang="hu-HU" sz="2400" i="1" dirty="0" err="1"/>
              <a:t>Ende</a:t>
            </a:r>
            <a:r>
              <a:rPr lang="hu-HU" sz="2400" i="1" dirty="0"/>
              <a:t>.”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647293"/>
            <a:ext cx="10515600" cy="5038628"/>
          </a:xfrm>
        </p:spPr>
        <p:txBody>
          <a:bodyPr/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10. Es </a:t>
            </a:r>
            <a:r>
              <a:rPr lang="hu-HU" b="1" dirty="0" err="1">
                <a:solidFill>
                  <a:srgbClr val="C00000"/>
                </a:solidFill>
              </a:rPr>
              <a:t>muß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etwas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geschehen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dirty="0">
              <a:solidFill>
                <a:srgbClr val="C00000"/>
              </a:solidFill>
            </a:endParaRPr>
          </a:p>
          <a:p>
            <a:pPr lvl="0"/>
            <a:r>
              <a:rPr lang="hu-HU" sz="2400" dirty="0" smtClean="0"/>
              <a:t>Die „</a:t>
            </a:r>
            <a:r>
              <a:rPr lang="hu-HU" sz="2400" i="1" dirty="0" err="1" smtClean="0"/>
              <a:t>Weihe</a:t>
            </a:r>
            <a:r>
              <a:rPr lang="hu-HU" sz="2400" i="1" dirty="0" smtClean="0"/>
              <a:t> der Kraft</a:t>
            </a:r>
            <a:r>
              <a:rPr lang="hu-HU" sz="2400" dirty="0" smtClean="0"/>
              <a:t>” </a:t>
            </a:r>
            <a:r>
              <a:rPr lang="hu-HU" sz="2400" dirty="0" err="1" smtClean="0"/>
              <a:t>teilt</a:t>
            </a:r>
            <a:r>
              <a:rPr lang="hu-HU" sz="2400" dirty="0" smtClean="0"/>
              <a:t> Berlin in 2 </a:t>
            </a:r>
            <a:r>
              <a:rPr lang="hu-HU" sz="2400" dirty="0" err="1" smtClean="0"/>
              <a:t>Lager</a:t>
            </a:r>
            <a:r>
              <a:rPr lang="hu-HU" sz="2400" dirty="0" smtClean="0"/>
              <a:t>:</a:t>
            </a:r>
          </a:p>
          <a:p>
            <a:pPr lvl="0"/>
            <a:r>
              <a:rPr lang="hu-HU" sz="2400" dirty="0" smtClean="0"/>
              <a:t>in </a:t>
            </a:r>
            <a:r>
              <a:rPr lang="hu-HU" sz="2400" dirty="0" err="1" smtClean="0"/>
              <a:t>ein</a:t>
            </a:r>
            <a:r>
              <a:rPr lang="hu-HU" sz="2400" dirty="0" smtClean="0"/>
              <a:t> „</a:t>
            </a:r>
            <a:r>
              <a:rPr lang="hu-HU" sz="2400" dirty="0" err="1" smtClean="0"/>
              <a:t>mystisch-romantisches</a:t>
            </a:r>
            <a:r>
              <a:rPr lang="hu-HU" sz="2400" dirty="0" smtClean="0"/>
              <a:t>”, das </a:t>
            </a:r>
            <a:r>
              <a:rPr lang="hu-HU" sz="2400" dirty="0" err="1" smtClean="0"/>
              <a:t>für</a:t>
            </a:r>
            <a:r>
              <a:rPr lang="hu-HU" sz="2400" dirty="0" smtClean="0"/>
              <a:t> das </a:t>
            </a:r>
            <a:r>
              <a:rPr lang="hu-HU" sz="2400" dirty="0" err="1" smtClean="0"/>
              <a:t>Stück</a:t>
            </a:r>
            <a:r>
              <a:rPr lang="hu-HU" sz="2400" dirty="0" smtClean="0"/>
              <a:t> </a:t>
            </a:r>
            <a:r>
              <a:rPr lang="hu-HU" sz="2400" dirty="0" err="1" smtClean="0"/>
              <a:t>war</a:t>
            </a:r>
            <a:r>
              <a:rPr lang="hu-HU" sz="2400" dirty="0" smtClean="0"/>
              <a:t> und</a:t>
            </a:r>
          </a:p>
          <a:p>
            <a:pPr lvl="0"/>
            <a:r>
              <a:rPr lang="hu-HU" sz="2400" dirty="0" smtClean="0"/>
              <a:t>in </a:t>
            </a:r>
            <a:r>
              <a:rPr lang="hu-HU" sz="2400" dirty="0" err="1" smtClean="0"/>
              <a:t>ein</a:t>
            </a:r>
            <a:r>
              <a:rPr lang="hu-HU" sz="2400" dirty="0" smtClean="0"/>
              <a:t> „</a:t>
            </a:r>
            <a:r>
              <a:rPr lang="hu-HU" sz="2400" dirty="0" err="1" smtClean="0"/>
              <a:t>freisinniges</a:t>
            </a:r>
            <a:r>
              <a:rPr lang="hu-HU" sz="2400" dirty="0" smtClean="0"/>
              <a:t>”, das </a:t>
            </a:r>
            <a:r>
              <a:rPr lang="hu-HU" sz="2400" dirty="0" err="1" smtClean="0"/>
              <a:t>gegen</a:t>
            </a:r>
            <a:r>
              <a:rPr lang="hu-HU" sz="2400" dirty="0" smtClean="0"/>
              <a:t> es </a:t>
            </a:r>
            <a:r>
              <a:rPr lang="hu-HU" sz="2400" dirty="0" err="1" smtClean="0"/>
              <a:t>war</a:t>
            </a:r>
            <a:endParaRPr lang="hu-HU" sz="2400" dirty="0" smtClean="0"/>
          </a:p>
          <a:p>
            <a:pPr lvl="0"/>
            <a:r>
              <a:rPr lang="hu-HU" sz="2400" dirty="0" smtClean="0"/>
              <a:t>Die </a:t>
            </a:r>
            <a:r>
              <a:rPr lang="hu-HU" sz="2400" dirty="0" err="1" smtClean="0"/>
              <a:t>Offiziere</a:t>
            </a:r>
            <a:r>
              <a:rPr lang="hu-HU" sz="2400" dirty="0" smtClean="0"/>
              <a:t> </a:t>
            </a:r>
            <a:r>
              <a:rPr lang="hu-HU" sz="2400" dirty="0" err="1" smtClean="0"/>
              <a:t>planen</a:t>
            </a:r>
            <a:r>
              <a:rPr lang="hu-HU" sz="2400" dirty="0" smtClean="0"/>
              <a:t>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öffentliche</a:t>
            </a:r>
            <a:r>
              <a:rPr lang="hu-HU" sz="2400" dirty="0" smtClean="0"/>
              <a:t> Luther-</a:t>
            </a:r>
            <a:r>
              <a:rPr lang="hu-HU" sz="2400" dirty="0" err="1" smtClean="0"/>
              <a:t>Parodie</a:t>
            </a:r>
            <a:r>
              <a:rPr lang="hu-HU" sz="2400" dirty="0" smtClean="0"/>
              <a:t> (</a:t>
            </a: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Luther,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ihn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Z. </a:t>
            </a:r>
            <a:r>
              <a:rPr lang="hu-HU" sz="2400" dirty="0" err="1" smtClean="0"/>
              <a:t>Werners</a:t>
            </a:r>
            <a:r>
              <a:rPr lang="hu-HU" sz="2400" dirty="0" smtClean="0"/>
              <a:t> </a:t>
            </a:r>
            <a:r>
              <a:rPr lang="hu-HU" sz="2400" dirty="0" err="1" smtClean="0"/>
              <a:t>Stück</a:t>
            </a:r>
            <a:r>
              <a:rPr lang="hu-HU" sz="2400" dirty="0" smtClean="0"/>
              <a:t>. </a:t>
            </a:r>
            <a:r>
              <a:rPr lang="hu-HU" sz="2400" dirty="0" err="1" smtClean="0"/>
              <a:t>Sie</a:t>
            </a:r>
            <a:r>
              <a:rPr lang="hu-HU" sz="2400" dirty="0" smtClean="0"/>
              <a:t> </a:t>
            </a:r>
            <a:r>
              <a:rPr lang="hu-HU" sz="2400" dirty="0" err="1" smtClean="0"/>
              <a:t>wollen</a:t>
            </a:r>
            <a:r>
              <a:rPr lang="hu-HU" sz="2400" dirty="0" smtClean="0"/>
              <a:t> den </a:t>
            </a:r>
            <a:r>
              <a:rPr lang="hu-HU" sz="2400" dirty="0" err="1" smtClean="0"/>
              <a:t>alten</a:t>
            </a:r>
            <a:r>
              <a:rPr lang="hu-HU" sz="2400" dirty="0" smtClean="0"/>
              <a:t> Luther </a:t>
            </a: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verhöhnen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rächen</a:t>
            </a:r>
            <a:r>
              <a:rPr lang="hu-HU" sz="2400" dirty="0" smtClean="0"/>
              <a:t>), </a:t>
            </a: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 smtClean="0"/>
              <a:t>macht</a:t>
            </a:r>
            <a:r>
              <a:rPr lang="hu-HU" sz="2400" dirty="0" smtClean="0"/>
              <a:t> </a:t>
            </a:r>
            <a:r>
              <a:rPr lang="hu-HU" sz="2400" dirty="0" err="1" smtClean="0"/>
              <a:t>nicht</a:t>
            </a:r>
            <a:r>
              <a:rPr lang="hu-HU" sz="2400" dirty="0" smtClean="0"/>
              <a:t> mit…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643948"/>
            <a:ext cx="10515600" cy="5010539"/>
          </a:xfrm>
        </p:spPr>
        <p:txBody>
          <a:bodyPr/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11. Die </a:t>
            </a:r>
            <a:r>
              <a:rPr lang="hu-HU" b="1" dirty="0" err="1" smtClean="0">
                <a:solidFill>
                  <a:srgbClr val="C00000"/>
                </a:solidFill>
              </a:rPr>
              <a:t>Schlittenfahrt</a:t>
            </a:r>
            <a:endParaRPr lang="hu-HU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sz="2400" dirty="0" err="1" smtClean="0"/>
              <a:t>Victoires</a:t>
            </a:r>
            <a:r>
              <a:rPr lang="hu-HU" sz="2400" dirty="0" smtClean="0"/>
              <a:t> </a:t>
            </a:r>
            <a:r>
              <a:rPr lang="hu-HU" sz="2400" dirty="0" err="1"/>
              <a:t>Reaktion</a:t>
            </a:r>
            <a:r>
              <a:rPr lang="hu-HU" sz="2400" dirty="0"/>
              <a:t> </a:t>
            </a:r>
            <a:r>
              <a:rPr lang="hu-HU" sz="2400" dirty="0" err="1"/>
              <a:t>auf</a:t>
            </a:r>
            <a:r>
              <a:rPr lang="hu-HU" sz="2400" dirty="0"/>
              <a:t> die </a:t>
            </a:r>
            <a:r>
              <a:rPr lang="hu-HU" sz="2400" dirty="0" err="1"/>
              <a:t>Parodie</a:t>
            </a:r>
            <a:r>
              <a:rPr lang="hu-HU" sz="2400" dirty="0"/>
              <a:t> – </a:t>
            </a:r>
            <a:r>
              <a:rPr lang="hu-HU" sz="2400" dirty="0" err="1"/>
              <a:t>sie</a:t>
            </a:r>
            <a:r>
              <a:rPr lang="hu-HU" sz="2400" dirty="0"/>
              <a:t> </a:t>
            </a:r>
            <a:r>
              <a:rPr lang="hu-HU" sz="2400" dirty="0" err="1"/>
              <a:t>ist</a:t>
            </a:r>
            <a:r>
              <a:rPr lang="hu-HU" sz="2400" dirty="0"/>
              <a:t> </a:t>
            </a:r>
            <a:r>
              <a:rPr lang="hu-HU" sz="2400" dirty="0" err="1"/>
              <a:t>schon</a:t>
            </a:r>
            <a:r>
              <a:rPr lang="hu-HU" sz="2400" dirty="0"/>
              <a:t> </a:t>
            </a:r>
            <a:r>
              <a:rPr lang="hu-HU" sz="2400" dirty="0" err="1"/>
              <a:t>schwanger</a:t>
            </a:r>
            <a:r>
              <a:rPr lang="hu-HU" sz="2400" dirty="0"/>
              <a:t> und </a:t>
            </a:r>
            <a:r>
              <a:rPr lang="hu-HU" sz="2400" dirty="0" err="1"/>
              <a:t>meint</a:t>
            </a:r>
            <a:r>
              <a:rPr lang="hu-HU" sz="2400" dirty="0"/>
              <a:t>, </a:t>
            </a:r>
            <a:r>
              <a:rPr lang="hu-HU" sz="2400" dirty="0" err="1"/>
              <a:t>Schach</a:t>
            </a:r>
            <a:r>
              <a:rPr lang="hu-HU" sz="2400" dirty="0"/>
              <a:t> </a:t>
            </a:r>
            <a:r>
              <a:rPr lang="hu-HU" sz="2400" dirty="0" err="1"/>
              <a:t>spiele</a:t>
            </a:r>
            <a:r>
              <a:rPr lang="hu-HU" sz="2400" dirty="0"/>
              <a:t> den </a:t>
            </a:r>
            <a:r>
              <a:rPr lang="hu-HU" sz="2400" dirty="0" smtClean="0"/>
              <a:t>Luther:</a:t>
            </a:r>
          </a:p>
          <a:p>
            <a:pPr marL="0" lvl="0" indent="0">
              <a:buNone/>
            </a:pPr>
            <a:r>
              <a:rPr lang="hu-HU" sz="2400" dirty="0" smtClean="0"/>
              <a:t>„</a:t>
            </a:r>
            <a:r>
              <a:rPr lang="hu-HU" sz="2400" b="1" i="1" dirty="0" err="1"/>
              <a:t>Welche</a:t>
            </a:r>
            <a:r>
              <a:rPr lang="hu-HU" sz="2400" b="1" i="1" dirty="0"/>
              <a:t> </a:t>
            </a:r>
            <a:r>
              <a:rPr lang="hu-HU" sz="2400" b="1" i="1" dirty="0" err="1"/>
              <a:t>verkommene</a:t>
            </a:r>
            <a:r>
              <a:rPr lang="hu-HU" sz="2400" b="1" i="1" dirty="0"/>
              <a:t> Welt, </a:t>
            </a:r>
            <a:r>
              <a:rPr lang="hu-HU" sz="2400" b="1" i="1" dirty="0" err="1"/>
              <a:t>wie</a:t>
            </a:r>
            <a:r>
              <a:rPr lang="hu-HU" sz="2400" b="1" i="1" dirty="0"/>
              <a:t> </a:t>
            </a:r>
            <a:r>
              <a:rPr lang="hu-HU" sz="2400" b="1" i="1" dirty="0" err="1" smtClean="0"/>
              <a:t>pietätlos</a:t>
            </a:r>
            <a:r>
              <a:rPr lang="hu-HU" sz="2400" b="1" i="1" dirty="0" smtClean="0"/>
              <a:t> […] </a:t>
            </a:r>
            <a:r>
              <a:rPr lang="hu-HU" sz="2400" b="1" i="1" dirty="0" smtClean="0"/>
              <a:t>Ein </a:t>
            </a:r>
            <a:r>
              <a:rPr lang="hu-HU" sz="2400" b="1" i="1" dirty="0" err="1"/>
              <a:t>Gefühl</a:t>
            </a:r>
            <a:r>
              <a:rPr lang="hu-HU" sz="2400" b="1" i="1" dirty="0"/>
              <a:t> </a:t>
            </a:r>
            <a:r>
              <a:rPr lang="hu-HU" sz="2400" b="1" i="1" dirty="0" err="1"/>
              <a:t>unendlichen</a:t>
            </a:r>
            <a:r>
              <a:rPr lang="hu-HU" sz="2400" b="1" i="1" dirty="0"/>
              <a:t> </a:t>
            </a:r>
            <a:r>
              <a:rPr lang="hu-HU" sz="2400" b="1" i="1" dirty="0" err="1"/>
              <a:t>Wehs</a:t>
            </a:r>
            <a:r>
              <a:rPr lang="hu-HU" sz="2400" b="1" i="1" dirty="0"/>
              <a:t> </a:t>
            </a:r>
            <a:r>
              <a:rPr lang="hu-HU" sz="2400" b="1" i="1" dirty="0" err="1"/>
              <a:t>ergriff</a:t>
            </a:r>
            <a:r>
              <a:rPr lang="hu-HU" sz="2400" b="1" i="1" dirty="0"/>
              <a:t> </a:t>
            </a:r>
            <a:r>
              <a:rPr lang="hu-HU" sz="2400" b="1" i="1" dirty="0" err="1"/>
              <a:t>sie</a:t>
            </a:r>
            <a:r>
              <a:rPr lang="hu-HU" sz="2400" b="1" i="1" dirty="0"/>
              <a:t>, das </a:t>
            </a:r>
            <a:r>
              <a:rPr lang="hu-HU" sz="2400" b="1" i="1" dirty="0" err="1"/>
              <a:t>Schöne</a:t>
            </a:r>
            <a:r>
              <a:rPr lang="hu-HU" sz="2400" b="1" i="1" dirty="0"/>
              <a:t> </a:t>
            </a:r>
            <a:r>
              <a:rPr lang="hu-HU" sz="2400" b="1" i="1" dirty="0" err="1"/>
              <a:t>verzerrt</a:t>
            </a:r>
            <a:r>
              <a:rPr lang="hu-HU" sz="2400" b="1" i="1" dirty="0"/>
              <a:t> und das </a:t>
            </a:r>
            <a:r>
              <a:rPr lang="hu-HU" sz="2400" b="1" i="1" dirty="0" err="1"/>
              <a:t>Reine</a:t>
            </a:r>
            <a:r>
              <a:rPr lang="hu-HU" sz="2400" b="1" i="1" dirty="0"/>
              <a:t> </a:t>
            </a:r>
            <a:r>
              <a:rPr lang="hu-HU" sz="2400" b="1" i="1" dirty="0" err="1"/>
              <a:t>durch</a:t>
            </a:r>
            <a:r>
              <a:rPr lang="hu-HU" sz="2400" b="1" i="1" dirty="0"/>
              <a:t> den </a:t>
            </a:r>
            <a:r>
              <a:rPr lang="hu-HU" sz="2400" b="1" i="1" dirty="0" err="1"/>
              <a:t>Schlamm</a:t>
            </a:r>
            <a:r>
              <a:rPr lang="hu-HU" sz="2400" b="1" i="1" dirty="0"/>
              <a:t> </a:t>
            </a:r>
            <a:r>
              <a:rPr lang="hu-HU" sz="2400" b="1" i="1" dirty="0" err="1"/>
              <a:t>gezogen</a:t>
            </a:r>
            <a:r>
              <a:rPr lang="hu-HU" sz="2400" b="1" i="1" dirty="0"/>
              <a:t> </a:t>
            </a:r>
            <a:r>
              <a:rPr lang="hu-HU" sz="2400" b="1" i="1" dirty="0" err="1"/>
              <a:t>zu</a:t>
            </a:r>
            <a:r>
              <a:rPr lang="hu-HU" sz="2400" b="1" i="1" dirty="0"/>
              <a:t> </a:t>
            </a:r>
            <a:r>
              <a:rPr lang="hu-HU" sz="2400" b="1" i="1" dirty="0" err="1" smtClean="0"/>
              <a:t>sehen</a:t>
            </a:r>
            <a:r>
              <a:rPr lang="hu-HU" sz="2400" b="1" i="1" dirty="0" smtClean="0"/>
              <a:t> […]” </a:t>
            </a:r>
            <a:r>
              <a:rPr lang="hu-HU" sz="2400" dirty="0"/>
              <a:t>50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734261"/>
            <a:ext cx="10515600" cy="5029298"/>
          </a:xfrm>
        </p:spPr>
        <p:txBody>
          <a:bodyPr/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12. </a:t>
            </a:r>
            <a:r>
              <a:rPr lang="hu-HU" b="1" dirty="0" err="1" smtClean="0">
                <a:solidFill>
                  <a:srgbClr val="C00000"/>
                </a:solidFill>
              </a:rPr>
              <a:t>Schach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bei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Frau</a:t>
            </a:r>
            <a:r>
              <a:rPr lang="hu-HU" b="1" dirty="0">
                <a:solidFill>
                  <a:srgbClr val="C00000"/>
                </a:solidFill>
              </a:rPr>
              <a:t> von </a:t>
            </a:r>
            <a:r>
              <a:rPr lang="hu-HU" b="1" dirty="0" err="1" smtClean="0">
                <a:solidFill>
                  <a:srgbClr val="C00000"/>
                </a:solidFill>
              </a:rPr>
              <a:t>Carayon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hu-HU" sz="2400" dirty="0" err="1" smtClean="0"/>
              <a:t>Victoire</a:t>
            </a:r>
            <a:r>
              <a:rPr lang="hu-HU" sz="2400" dirty="0" smtClean="0"/>
              <a:t> </a:t>
            </a:r>
            <a:r>
              <a:rPr lang="hu-HU" sz="2400" dirty="0" err="1"/>
              <a:t>ist</a:t>
            </a:r>
            <a:r>
              <a:rPr lang="hu-HU" sz="2400" dirty="0"/>
              <a:t> </a:t>
            </a:r>
            <a:r>
              <a:rPr lang="hu-HU" sz="2400" dirty="0" err="1"/>
              <a:t>krank</a:t>
            </a:r>
            <a:r>
              <a:rPr lang="hu-HU" sz="2400" dirty="0"/>
              <a:t>, </a:t>
            </a:r>
            <a:r>
              <a:rPr lang="hu-HU" sz="2400" dirty="0" err="1"/>
              <a:t>erzählt</a:t>
            </a:r>
            <a:r>
              <a:rPr lang="hu-HU" sz="2400" dirty="0"/>
              <a:t> </a:t>
            </a:r>
            <a:r>
              <a:rPr lang="hu-HU" sz="2400" dirty="0" err="1"/>
              <a:t>alles</a:t>
            </a:r>
            <a:r>
              <a:rPr lang="hu-HU" sz="2400" dirty="0"/>
              <a:t> </a:t>
            </a:r>
            <a:r>
              <a:rPr lang="hu-HU" sz="2400" dirty="0" err="1"/>
              <a:t>ihrer</a:t>
            </a:r>
            <a:r>
              <a:rPr lang="hu-HU" sz="2400" dirty="0"/>
              <a:t> Mutter, die </a:t>
            </a:r>
            <a:r>
              <a:rPr lang="hu-HU" sz="2400" dirty="0" err="1"/>
              <a:t>Schach</a:t>
            </a:r>
            <a:r>
              <a:rPr lang="hu-HU" sz="2400" dirty="0"/>
              <a:t> </a:t>
            </a:r>
            <a:r>
              <a:rPr lang="hu-HU" sz="2400" dirty="0" err="1"/>
              <a:t>zur</a:t>
            </a:r>
            <a:r>
              <a:rPr lang="hu-HU" sz="2400" dirty="0"/>
              <a:t> </a:t>
            </a:r>
            <a:r>
              <a:rPr lang="hu-HU" sz="2400" dirty="0" err="1"/>
              <a:t>Heirat</a:t>
            </a:r>
            <a:r>
              <a:rPr lang="hu-HU" sz="2400" dirty="0"/>
              <a:t> mit </a:t>
            </a:r>
            <a:r>
              <a:rPr lang="hu-HU" sz="2400" dirty="0" err="1" smtClean="0"/>
              <a:t>Victoire</a:t>
            </a:r>
            <a:r>
              <a:rPr lang="hu-HU" sz="2400" dirty="0" smtClean="0"/>
              <a:t> </a:t>
            </a:r>
            <a:r>
              <a:rPr lang="hu-HU" sz="2400" dirty="0" err="1"/>
              <a:t>zwingen</a:t>
            </a:r>
            <a:r>
              <a:rPr lang="hu-HU" sz="2400" dirty="0"/>
              <a:t> </a:t>
            </a:r>
            <a:r>
              <a:rPr lang="hu-HU" sz="2400" dirty="0" err="1" smtClean="0"/>
              <a:t>will</a:t>
            </a:r>
            <a:endParaRPr lang="hu-HU" sz="2400" dirty="0"/>
          </a:p>
          <a:p>
            <a:pPr marL="0" lvl="0" indent="0">
              <a:buNone/>
            </a:pPr>
            <a:r>
              <a:rPr lang="hu-HU" sz="2400" dirty="0" err="1" smtClean="0"/>
              <a:t>Frau</a:t>
            </a:r>
            <a:r>
              <a:rPr lang="hu-HU" sz="2400" dirty="0" smtClean="0"/>
              <a:t> </a:t>
            </a:r>
            <a:r>
              <a:rPr lang="hu-HU" sz="2400" dirty="0"/>
              <a:t>v. </a:t>
            </a:r>
            <a:r>
              <a:rPr lang="hu-HU" sz="2400" dirty="0" err="1" smtClean="0"/>
              <a:t>Carayon</a:t>
            </a:r>
            <a:r>
              <a:rPr lang="hu-HU" sz="2400" dirty="0" smtClean="0"/>
              <a:t>: „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gehöre</a:t>
            </a:r>
            <a:r>
              <a:rPr lang="hu-HU" sz="2400" b="1" i="1" dirty="0"/>
              <a:t> der </a:t>
            </a:r>
            <a:r>
              <a:rPr lang="hu-HU" sz="2400" b="1" i="1" dirty="0" err="1"/>
              <a:t>Gesellschaft</a:t>
            </a:r>
            <a:r>
              <a:rPr lang="hu-HU" sz="2400" b="1" i="1" dirty="0"/>
              <a:t> an, </a:t>
            </a:r>
            <a:r>
              <a:rPr lang="hu-HU" sz="2400" b="1" i="1" dirty="0" err="1"/>
              <a:t>deren</a:t>
            </a:r>
            <a:r>
              <a:rPr lang="hu-HU" sz="2400" b="1" i="1" dirty="0"/>
              <a:t> </a:t>
            </a:r>
            <a:r>
              <a:rPr lang="hu-HU" sz="2400" b="1" i="1" dirty="0" err="1"/>
              <a:t>Bedingungen</a:t>
            </a:r>
            <a:r>
              <a:rPr lang="hu-HU" sz="2400" b="1" i="1" dirty="0"/>
              <a:t>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erfülle</a:t>
            </a:r>
            <a:r>
              <a:rPr lang="hu-HU" sz="2400" b="1" i="1" dirty="0"/>
              <a:t>, </a:t>
            </a:r>
            <a:r>
              <a:rPr lang="hu-HU" sz="2400" b="1" i="1" dirty="0" err="1"/>
              <a:t>deren</a:t>
            </a:r>
            <a:r>
              <a:rPr lang="hu-HU" sz="2400" b="1" i="1" dirty="0"/>
              <a:t> </a:t>
            </a:r>
            <a:r>
              <a:rPr lang="hu-HU" sz="2400" b="1" i="1" dirty="0" err="1"/>
              <a:t>Gesetzen</a:t>
            </a:r>
            <a:r>
              <a:rPr lang="hu-HU" sz="2400" b="1" i="1" dirty="0"/>
              <a:t>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mich</a:t>
            </a:r>
            <a:r>
              <a:rPr lang="hu-HU" sz="2400" b="1" i="1" dirty="0"/>
              <a:t> </a:t>
            </a:r>
            <a:r>
              <a:rPr lang="hu-HU" sz="2400" b="1" i="1" dirty="0" err="1"/>
              <a:t>unterwerfe</a:t>
            </a:r>
            <a:r>
              <a:rPr lang="hu-HU" sz="2400" b="1" i="1" dirty="0"/>
              <a:t>; </a:t>
            </a:r>
            <a:r>
              <a:rPr lang="hu-HU" sz="2400" b="1" i="1" dirty="0" err="1"/>
              <a:t>daraufhin</a:t>
            </a:r>
            <a:r>
              <a:rPr lang="hu-HU" sz="2400" b="1" i="1" dirty="0"/>
              <a:t> bin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erzogen</a:t>
            </a:r>
            <a:r>
              <a:rPr lang="hu-HU" sz="2400" b="1" i="1" dirty="0"/>
              <a:t>, und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habe</a:t>
            </a:r>
            <a:r>
              <a:rPr lang="hu-HU" sz="2400" b="1" i="1" dirty="0"/>
              <a:t> </a:t>
            </a:r>
            <a:r>
              <a:rPr lang="hu-HU" sz="2400" b="1" i="1" dirty="0" err="1"/>
              <a:t>nicht</a:t>
            </a:r>
            <a:r>
              <a:rPr lang="hu-HU" sz="2400" b="1" i="1" dirty="0"/>
              <a:t> </a:t>
            </a:r>
            <a:r>
              <a:rPr lang="hu-HU" sz="2400" b="1" i="1" dirty="0" err="1"/>
              <a:t>Lust</a:t>
            </a:r>
            <a:r>
              <a:rPr lang="hu-HU" sz="2400" b="1" i="1" dirty="0"/>
              <a:t>, </a:t>
            </a:r>
            <a:r>
              <a:rPr lang="hu-HU" sz="2400" b="1" i="1" dirty="0" err="1"/>
              <a:t>einer</a:t>
            </a:r>
            <a:r>
              <a:rPr lang="hu-HU" sz="2400" b="1" i="1" dirty="0"/>
              <a:t> </a:t>
            </a:r>
            <a:r>
              <a:rPr lang="hu-HU" sz="2400" b="1" i="1" dirty="0" err="1"/>
              <a:t>Opfermarotte</a:t>
            </a:r>
            <a:r>
              <a:rPr lang="hu-HU" sz="2400" b="1" i="1" dirty="0"/>
              <a:t> </a:t>
            </a:r>
            <a:r>
              <a:rPr lang="hu-HU" sz="2400" b="1" i="1" dirty="0" err="1"/>
              <a:t>meiner</a:t>
            </a:r>
            <a:r>
              <a:rPr lang="hu-HU" sz="2400" b="1" i="1" dirty="0"/>
              <a:t> </a:t>
            </a:r>
            <a:r>
              <a:rPr lang="hu-HU" sz="2400" b="1" i="1" dirty="0" err="1"/>
              <a:t>einzig</a:t>
            </a:r>
            <a:r>
              <a:rPr lang="hu-HU" sz="2400" b="1" i="1" dirty="0"/>
              <a:t> </a:t>
            </a:r>
            <a:r>
              <a:rPr lang="hu-HU" sz="2400" b="1" i="1" dirty="0" err="1"/>
              <a:t>geliebten</a:t>
            </a:r>
            <a:r>
              <a:rPr lang="hu-HU" sz="2400" b="1" i="1" dirty="0"/>
              <a:t> </a:t>
            </a:r>
            <a:r>
              <a:rPr lang="hu-HU" sz="2400" b="1" i="1" dirty="0" err="1"/>
              <a:t>Tochter</a:t>
            </a:r>
            <a:r>
              <a:rPr lang="hu-HU" sz="2400" b="1" i="1" dirty="0"/>
              <a:t> </a:t>
            </a:r>
            <a:r>
              <a:rPr lang="hu-HU" sz="2400" b="1" i="1" dirty="0" err="1"/>
              <a:t>zuliebe</a:t>
            </a:r>
            <a:r>
              <a:rPr lang="hu-HU" sz="2400" b="1" i="1" dirty="0"/>
              <a:t>, </a:t>
            </a:r>
            <a:r>
              <a:rPr lang="hu-HU" sz="2400" b="1" i="1" dirty="0" err="1"/>
              <a:t>meine</a:t>
            </a:r>
            <a:r>
              <a:rPr lang="hu-HU" sz="2400" b="1" i="1" dirty="0"/>
              <a:t> </a:t>
            </a:r>
            <a:r>
              <a:rPr lang="hu-HU" sz="2400" b="1" i="1" dirty="0" err="1"/>
              <a:t>gesellschaftliche</a:t>
            </a:r>
            <a:r>
              <a:rPr lang="hu-HU" sz="2400" b="1" i="1" dirty="0"/>
              <a:t> </a:t>
            </a:r>
            <a:r>
              <a:rPr lang="hu-HU" sz="2400" b="1" i="1" dirty="0" err="1"/>
              <a:t>Stellung</a:t>
            </a:r>
            <a:r>
              <a:rPr lang="hu-HU" sz="2400" b="1" i="1" dirty="0"/>
              <a:t> mit </a:t>
            </a:r>
            <a:r>
              <a:rPr lang="hu-HU" sz="2400" b="1" i="1" dirty="0" err="1"/>
              <a:t>zum</a:t>
            </a:r>
            <a:r>
              <a:rPr lang="hu-HU" sz="2400" b="1" i="1" dirty="0"/>
              <a:t> </a:t>
            </a:r>
            <a:r>
              <a:rPr lang="hu-HU" sz="2400" b="1" i="1" dirty="0" err="1"/>
              <a:t>Opfer</a:t>
            </a:r>
            <a:r>
              <a:rPr lang="hu-HU" sz="2400" b="1" i="1" dirty="0"/>
              <a:t> </a:t>
            </a:r>
            <a:r>
              <a:rPr lang="hu-HU" sz="2400" b="1" i="1" dirty="0" err="1"/>
              <a:t>zu</a:t>
            </a:r>
            <a:r>
              <a:rPr lang="hu-HU" sz="2400" b="1" i="1" dirty="0"/>
              <a:t> </a:t>
            </a:r>
            <a:r>
              <a:rPr lang="hu-HU" sz="2400" b="1" i="1" dirty="0" err="1" smtClean="0"/>
              <a:t>bringen</a:t>
            </a:r>
            <a:r>
              <a:rPr lang="hu-HU" sz="2400" b="1" i="1" dirty="0" smtClean="0"/>
              <a:t> […] </a:t>
            </a:r>
            <a:r>
              <a:rPr lang="hu-HU" sz="2400" b="1" i="1" dirty="0"/>
              <a:t>Und </a:t>
            </a:r>
            <a:r>
              <a:rPr lang="hu-HU" sz="2400" b="1" i="1" dirty="0" err="1"/>
              <a:t>so</a:t>
            </a:r>
            <a:r>
              <a:rPr lang="hu-HU" sz="2400" b="1" i="1" dirty="0"/>
              <a:t> </a:t>
            </a:r>
            <a:r>
              <a:rPr lang="hu-HU" sz="2400" b="1" i="1" dirty="0" err="1"/>
              <a:t>muß</a:t>
            </a:r>
            <a:r>
              <a:rPr lang="hu-HU" sz="2400" b="1" i="1" dirty="0"/>
              <a:t>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denn</a:t>
            </a:r>
            <a:r>
              <a:rPr lang="hu-HU" sz="2400" b="1" i="1" dirty="0"/>
              <a:t> </a:t>
            </a:r>
            <a:r>
              <a:rPr lang="hu-HU" sz="2400" b="1" i="1" dirty="0" err="1"/>
              <a:t>auf</a:t>
            </a:r>
            <a:r>
              <a:rPr lang="hu-HU" sz="2400" b="1" i="1" dirty="0"/>
              <a:t> </a:t>
            </a:r>
            <a:r>
              <a:rPr lang="hu-HU" sz="2400" b="1" i="1" dirty="0" err="1"/>
              <a:t>Legitimisierung</a:t>
            </a:r>
            <a:r>
              <a:rPr lang="hu-HU" sz="2400" b="1" i="1" dirty="0"/>
              <a:t> des </a:t>
            </a:r>
            <a:r>
              <a:rPr lang="hu-HU" sz="2400" b="1" i="1" dirty="0" err="1"/>
              <a:t>Geschehenen</a:t>
            </a:r>
            <a:r>
              <a:rPr lang="hu-HU" sz="2400" b="1" i="1" dirty="0"/>
              <a:t> </a:t>
            </a:r>
            <a:r>
              <a:rPr lang="hu-HU" sz="2400" b="1" i="1" dirty="0" err="1"/>
              <a:t>dringen</a:t>
            </a:r>
            <a:r>
              <a:rPr lang="hu-HU" sz="2400" i="1" dirty="0"/>
              <a:t>.” 53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571592"/>
            <a:ext cx="10515600" cy="489866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13. „Le </a:t>
            </a:r>
            <a:r>
              <a:rPr lang="hu-HU" b="1" dirty="0" err="1">
                <a:solidFill>
                  <a:srgbClr val="C00000"/>
                </a:solidFill>
              </a:rPr>
              <a:t>choix</a:t>
            </a:r>
            <a:r>
              <a:rPr lang="hu-HU" b="1" dirty="0">
                <a:solidFill>
                  <a:srgbClr val="C00000"/>
                </a:solidFill>
              </a:rPr>
              <a:t> du </a:t>
            </a:r>
            <a:r>
              <a:rPr lang="hu-HU" b="1" dirty="0" err="1">
                <a:solidFill>
                  <a:srgbClr val="C00000"/>
                </a:solidFill>
              </a:rPr>
              <a:t>Schach</a:t>
            </a:r>
            <a:r>
              <a:rPr lang="hu-HU" b="1" dirty="0" smtClean="0">
                <a:solidFill>
                  <a:srgbClr val="C00000"/>
                </a:solidFill>
              </a:rPr>
              <a:t>”</a:t>
            </a:r>
          </a:p>
          <a:p>
            <a:pPr marL="0" lvl="0" indent="0" algn="ctr">
              <a:buNone/>
            </a:pPr>
            <a:endParaRPr lang="hu-HU" i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hu-HU" sz="2400" dirty="0" err="1" smtClean="0"/>
              <a:t>Schachs</a:t>
            </a:r>
            <a:r>
              <a:rPr lang="hu-HU" sz="2400" dirty="0" smtClean="0"/>
              <a:t> </a:t>
            </a:r>
            <a:r>
              <a:rPr lang="hu-HU" sz="2400" dirty="0" err="1"/>
              <a:t>Wahl</a:t>
            </a:r>
            <a:r>
              <a:rPr lang="hu-HU" sz="2400" dirty="0"/>
              <a:t> – </a:t>
            </a:r>
            <a:r>
              <a:rPr lang="hu-HU" sz="2400" dirty="0" err="1"/>
              <a:t>eine</a:t>
            </a:r>
            <a:r>
              <a:rPr lang="hu-HU" sz="2400" dirty="0"/>
              <a:t> </a:t>
            </a:r>
            <a:r>
              <a:rPr lang="hu-HU" sz="2400" dirty="0" err="1" smtClean="0"/>
              <a:t>Karikatur</a:t>
            </a:r>
            <a:endParaRPr lang="hu-HU" sz="2400" dirty="0" smtClean="0"/>
          </a:p>
          <a:p>
            <a:pPr marL="0" lvl="0" indent="0">
              <a:buNone/>
            </a:pPr>
            <a:r>
              <a:rPr lang="hu-HU" sz="2400" dirty="0" err="1" smtClean="0"/>
              <a:t>Schach</a:t>
            </a:r>
            <a:r>
              <a:rPr lang="hu-HU" sz="2400" dirty="0" smtClean="0"/>
              <a:t> </a:t>
            </a:r>
            <a:r>
              <a:rPr lang="hu-HU" sz="2400" dirty="0" err="1"/>
              <a:t>scheint</a:t>
            </a:r>
            <a:r>
              <a:rPr lang="hu-HU" sz="2400" dirty="0"/>
              <a:t> mit der </a:t>
            </a:r>
            <a:r>
              <a:rPr lang="hu-HU" sz="2400" dirty="0" err="1"/>
              <a:t>Heirat</a:t>
            </a:r>
            <a:r>
              <a:rPr lang="hu-HU" sz="2400" dirty="0"/>
              <a:t> </a:t>
            </a:r>
            <a:r>
              <a:rPr lang="hu-HU" sz="2400" dirty="0" err="1"/>
              <a:t>einverstanden</a:t>
            </a:r>
            <a:r>
              <a:rPr lang="hu-HU" sz="2400" dirty="0"/>
              <a:t> </a:t>
            </a:r>
            <a:r>
              <a:rPr lang="hu-HU" sz="2400" dirty="0" err="1"/>
              <a:t>zu</a:t>
            </a:r>
            <a:r>
              <a:rPr lang="hu-HU" sz="2400" dirty="0"/>
              <a:t> </a:t>
            </a:r>
            <a:r>
              <a:rPr lang="hu-HU" sz="2400" dirty="0" err="1"/>
              <a:t>sein</a:t>
            </a:r>
            <a:r>
              <a:rPr lang="hu-HU" sz="2400" dirty="0"/>
              <a:t>; </a:t>
            </a:r>
            <a:r>
              <a:rPr lang="hu-HU" sz="2400" dirty="0" err="1"/>
              <a:t>wegen</a:t>
            </a:r>
            <a:r>
              <a:rPr lang="hu-HU" sz="2400" dirty="0"/>
              <a:t> </a:t>
            </a:r>
            <a:r>
              <a:rPr lang="hu-HU" sz="2400" dirty="0" err="1"/>
              <a:t>der</a:t>
            </a:r>
            <a:r>
              <a:rPr lang="hu-HU" sz="2400" dirty="0"/>
              <a:t> </a:t>
            </a:r>
            <a:r>
              <a:rPr lang="hu-HU" sz="2400" dirty="0" err="1"/>
              <a:t>auch</a:t>
            </a:r>
            <a:r>
              <a:rPr lang="hu-HU" sz="2400" dirty="0"/>
              <a:t> </a:t>
            </a:r>
            <a:r>
              <a:rPr lang="hu-HU" sz="2400" dirty="0" err="1"/>
              <a:t>öffentlich</a:t>
            </a:r>
            <a:r>
              <a:rPr lang="hu-HU" sz="2400" dirty="0"/>
              <a:t> </a:t>
            </a:r>
            <a:r>
              <a:rPr lang="hu-HU" sz="2400" dirty="0" err="1"/>
              <a:t>erschienenen</a:t>
            </a:r>
            <a:r>
              <a:rPr lang="hu-HU" sz="2400" dirty="0"/>
              <a:t> </a:t>
            </a:r>
            <a:r>
              <a:rPr lang="hu-HU" sz="2400" dirty="0" err="1"/>
              <a:t>Karikaturen</a:t>
            </a:r>
            <a:r>
              <a:rPr lang="hu-HU" sz="2400" dirty="0"/>
              <a:t> – da </a:t>
            </a:r>
            <a:r>
              <a:rPr lang="hu-HU" sz="2400" dirty="0" err="1"/>
              <a:t>er</a:t>
            </a:r>
            <a:r>
              <a:rPr lang="hu-HU" sz="2400" dirty="0"/>
              <a:t> den </a:t>
            </a:r>
            <a:r>
              <a:rPr lang="hu-HU" sz="2400" dirty="0" err="1"/>
              <a:t>Spott</a:t>
            </a:r>
            <a:r>
              <a:rPr lang="hu-HU" sz="2400" dirty="0"/>
              <a:t> </a:t>
            </a:r>
            <a:r>
              <a:rPr lang="hu-HU" sz="2400" dirty="0" err="1"/>
              <a:t>seiner</a:t>
            </a:r>
            <a:r>
              <a:rPr lang="hu-HU" sz="2400" dirty="0"/>
              <a:t> </a:t>
            </a:r>
            <a:r>
              <a:rPr lang="hu-HU" sz="2400" dirty="0" err="1"/>
              <a:t>Kameraden</a:t>
            </a:r>
            <a:r>
              <a:rPr lang="hu-HU" sz="2400" dirty="0"/>
              <a:t> </a:t>
            </a:r>
            <a:r>
              <a:rPr lang="hu-HU" sz="2400" dirty="0" err="1"/>
              <a:t>fürchtet</a:t>
            </a:r>
            <a:r>
              <a:rPr lang="hu-HU" sz="2400" dirty="0"/>
              <a:t> und </a:t>
            </a:r>
            <a:r>
              <a:rPr lang="hu-HU" sz="2400" dirty="0" err="1"/>
              <a:t>dadurch</a:t>
            </a:r>
            <a:r>
              <a:rPr lang="hu-HU" sz="2400" dirty="0"/>
              <a:t> </a:t>
            </a:r>
            <a:r>
              <a:rPr lang="hu-HU" sz="2400" dirty="0" err="1"/>
              <a:t>seine</a:t>
            </a:r>
            <a:r>
              <a:rPr lang="hu-HU" sz="2400" dirty="0"/>
              <a:t> </a:t>
            </a:r>
            <a:r>
              <a:rPr lang="hu-HU" sz="2400" dirty="0" err="1"/>
              <a:t>Eifersucht</a:t>
            </a:r>
            <a:r>
              <a:rPr lang="hu-HU" sz="2400" dirty="0"/>
              <a:t> </a:t>
            </a:r>
            <a:r>
              <a:rPr lang="hu-HU" sz="2400" dirty="0" err="1"/>
              <a:t>verletzt</a:t>
            </a:r>
            <a:r>
              <a:rPr lang="hu-HU" sz="2400" dirty="0"/>
              <a:t> </a:t>
            </a:r>
            <a:r>
              <a:rPr lang="hu-HU" sz="2400" dirty="0" err="1"/>
              <a:t>würde</a:t>
            </a:r>
            <a:r>
              <a:rPr lang="hu-HU" sz="2400" dirty="0"/>
              <a:t> – </a:t>
            </a:r>
            <a:r>
              <a:rPr lang="hu-HU" sz="2400" dirty="0" err="1"/>
              <a:t>fühlt</a:t>
            </a:r>
            <a:r>
              <a:rPr lang="hu-HU" sz="2400" dirty="0"/>
              <a:t> </a:t>
            </a:r>
            <a:r>
              <a:rPr lang="hu-HU" sz="2400" dirty="0" err="1"/>
              <a:t>er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aber</a:t>
            </a:r>
            <a:r>
              <a:rPr lang="hu-HU" sz="2400" dirty="0"/>
              <a:t> in </a:t>
            </a:r>
            <a:r>
              <a:rPr lang="hu-HU" sz="2400" dirty="0" err="1"/>
              <a:t>größter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; </a:t>
            </a:r>
            <a:r>
              <a:rPr lang="hu-HU" sz="2400" dirty="0" err="1"/>
              <a:t>Frau</a:t>
            </a:r>
            <a:r>
              <a:rPr lang="hu-HU" sz="2400" dirty="0"/>
              <a:t> </a:t>
            </a:r>
            <a:r>
              <a:rPr lang="hu-HU" sz="2400" dirty="0" err="1" smtClean="0"/>
              <a:t>Carayon</a:t>
            </a:r>
            <a:r>
              <a:rPr lang="hu-HU" sz="2400" dirty="0" smtClean="0"/>
              <a:t> </a:t>
            </a:r>
            <a:r>
              <a:rPr lang="hu-HU" sz="2400" dirty="0" err="1"/>
              <a:t>weiß</a:t>
            </a:r>
            <a:r>
              <a:rPr lang="hu-HU" sz="2400" dirty="0"/>
              <a:t> von den </a:t>
            </a:r>
            <a:r>
              <a:rPr lang="hu-HU" sz="2400" dirty="0" err="1"/>
              <a:t>Karikaturen</a:t>
            </a:r>
            <a:r>
              <a:rPr lang="hu-HU" sz="2400" dirty="0"/>
              <a:t> </a:t>
            </a:r>
            <a:r>
              <a:rPr lang="hu-HU" sz="2400" dirty="0" err="1"/>
              <a:t>nicht</a:t>
            </a:r>
            <a:r>
              <a:rPr lang="hu-HU" sz="2400" dirty="0"/>
              <a:t>, </a:t>
            </a:r>
            <a:r>
              <a:rPr lang="hu-HU" sz="2400" dirty="0" err="1"/>
              <a:t>sonst</a:t>
            </a:r>
            <a:r>
              <a:rPr lang="hu-HU" sz="2400" dirty="0"/>
              <a:t> </a:t>
            </a:r>
            <a:r>
              <a:rPr lang="hu-HU" sz="2400" dirty="0" err="1"/>
              <a:t>wäre</a:t>
            </a:r>
            <a:r>
              <a:rPr lang="hu-HU" sz="2400" dirty="0"/>
              <a:t> </a:t>
            </a:r>
            <a:r>
              <a:rPr lang="hu-HU" sz="2400" dirty="0" err="1"/>
              <a:t>sie</a:t>
            </a:r>
            <a:r>
              <a:rPr lang="hu-HU" sz="2400" dirty="0"/>
              <a:t> </a:t>
            </a:r>
            <a:r>
              <a:rPr lang="hu-HU" sz="2400" dirty="0" err="1"/>
              <a:t>nicht</a:t>
            </a:r>
            <a:r>
              <a:rPr lang="hu-HU" sz="2400" dirty="0"/>
              <a:t> </a:t>
            </a:r>
            <a:r>
              <a:rPr lang="hu-HU" sz="2400" dirty="0" err="1"/>
              <a:t>so</a:t>
            </a:r>
            <a:r>
              <a:rPr lang="hu-HU" sz="2400" dirty="0"/>
              <a:t> </a:t>
            </a:r>
            <a:r>
              <a:rPr lang="hu-HU" sz="2400" dirty="0" err="1"/>
              <a:t>draufgängerisch</a:t>
            </a:r>
            <a:r>
              <a:rPr lang="hu-HU" sz="2400" dirty="0"/>
              <a:t> mit </a:t>
            </a:r>
            <a:r>
              <a:rPr lang="hu-HU" sz="2400" dirty="0" err="1" smtClean="0"/>
              <a:t>Schach</a:t>
            </a:r>
            <a:endParaRPr lang="hu-HU" sz="2400" dirty="0"/>
          </a:p>
          <a:p>
            <a:pPr marL="0" lvl="0" indent="0">
              <a:buNone/>
            </a:pPr>
            <a:r>
              <a:rPr lang="hu-HU" sz="2400" dirty="0" err="1" smtClean="0"/>
              <a:t>Schach</a:t>
            </a:r>
            <a:r>
              <a:rPr lang="hu-HU" sz="2400" dirty="0"/>
              <a:t>: </a:t>
            </a:r>
            <a:r>
              <a:rPr lang="hu-HU" sz="2400" b="1" i="1" dirty="0"/>
              <a:t>„</a:t>
            </a:r>
            <a:r>
              <a:rPr lang="hu-HU" sz="2400" b="1" i="1" dirty="0" err="1"/>
              <a:t>Ich</a:t>
            </a:r>
            <a:r>
              <a:rPr lang="hu-HU" sz="2400" b="1" i="1" dirty="0"/>
              <a:t> bin </a:t>
            </a:r>
            <a:r>
              <a:rPr lang="hu-HU" sz="2400" b="1" i="1" dirty="0" err="1"/>
              <a:t>rettungslos</a:t>
            </a:r>
            <a:r>
              <a:rPr lang="hu-HU" sz="2400" b="1" i="1" dirty="0"/>
              <a:t> </a:t>
            </a:r>
            <a:r>
              <a:rPr lang="hu-HU" sz="2400" b="1" i="1" dirty="0" err="1"/>
              <a:t>dem</a:t>
            </a:r>
            <a:r>
              <a:rPr lang="hu-HU" sz="2400" b="1" i="1" dirty="0"/>
              <a:t> </a:t>
            </a:r>
            <a:r>
              <a:rPr lang="hu-HU" sz="2400" b="1" i="1" dirty="0" err="1"/>
              <a:t>Spott</a:t>
            </a:r>
            <a:r>
              <a:rPr lang="hu-HU" sz="2400" b="1" i="1" dirty="0"/>
              <a:t> und </a:t>
            </a:r>
            <a:r>
              <a:rPr lang="hu-HU" sz="2400" b="1" i="1" dirty="0" err="1"/>
              <a:t>Witz</a:t>
            </a:r>
            <a:r>
              <a:rPr lang="hu-HU" sz="2400" b="1" i="1" dirty="0"/>
              <a:t> der </a:t>
            </a:r>
            <a:r>
              <a:rPr lang="hu-HU" sz="2400" b="1" i="1" dirty="0" err="1"/>
              <a:t>Kameraden</a:t>
            </a:r>
            <a:r>
              <a:rPr lang="hu-HU" sz="2400" b="1" i="1" dirty="0"/>
              <a:t> </a:t>
            </a:r>
            <a:r>
              <a:rPr lang="hu-HU" sz="2400" b="1" i="1" dirty="0" err="1"/>
              <a:t>verfallen</a:t>
            </a:r>
            <a:r>
              <a:rPr lang="hu-HU" sz="2400" b="1" i="1" dirty="0"/>
              <a:t>, und das Ridikül </a:t>
            </a:r>
            <a:r>
              <a:rPr lang="hu-HU" sz="2400" b="1" i="1" dirty="0" err="1"/>
              <a:t>einer</a:t>
            </a:r>
            <a:r>
              <a:rPr lang="hu-HU" sz="2400" b="1" i="1" dirty="0"/>
              <a:t> </a:t>
            </a:r>
            <a:r>
              <a:rPr lang="hu-HU" sz="2400" b="1" i="1" dirty="0" err="1"/>
              <a:t>allerglücklichsten</a:t>
            </a:r>
            <a:r>
              <a:rPr lang="hu-HU" sz="2400" b="1" i="1" dirty="0"/>
              <a:t> </a:t>
            </a:r>
            <a:r>
              <a:rPr lang="hu-HU" sz="2400" b="1" i="1" dirty="0" err="1" smtClean="0"/>
              <a:t>Landehe</a:t>
            </a:r>
            <a:r>
              <a:rPr lang="hu-HU" sz="2400" b="1" i="1" dirty="0" smtClean="0"/>
              <a:t> […] </a:t>
            </a:r>
            <a:r>
              <a:rPr lang="hu-HU" sz="2400" b="1" i="1" dirty="0" err="1"/>
              <a:t>ich</a:t>
            </a:r>
            <a:r>
              <a:rPr lang="hu-HU" sz="2400" b="1" i="1" dirty="0"/>
              <a:t> </a:t>
            </a:r>
            <a:r>
              <a:rPr lang="hu-HU" sz="2400" b="1" i="1" dirty="0" err="1"/>
              <a:t>quittiere</a:t>
            </a:r>
            <a:r>
              <a:rPr lang="hu-HU" sz="2400" b="1" i="1" dirty="0"/>
              <a:t> den </a:t>
            </a:r>
            <a:r>
              <a:rPr lang="hu-HU" sz="2400" b="1" i="1" dirty="0" err="1"/>
              <a:t>Dienst</a:t>
            </a:r>
            <a:r>
              <a:rPr lang="hu-HU" sz="2400" b="1" i="1" dirty="0"/>
              <a:t>, </a:t>
            </a:r>
            <a:r>
              <a:rPr lang="hu-HU" sz="2400" b="1" i="1" dirty="0" err="1"/>
              <a:t>übernehme</a:t>
            </a:r>
            <a:r>
              <a:rPr lang="hu-HU" sz="2400" b="1" i="1" dirty="0"/>
              <a:t> </a:t>
            </a:r>
            <a:r>
              <a:rPr lang="hu-HU" sz="2400" b="1" i="1" dirty="0" err="1"/>
              <a:t>wieder</a:t>
            </a:r>
            <a:r>
              <a:rPr lang="hu-HU" sz="2400" b="1" i="1" dirty="0"/>
              <a:t> </a:t>
            </a:r>
            <a:r>
              <a:rPr lang="hu-HU" sz="2400" b="1" i="1" dirty="0" err="1"/>
              <a:t>Wuthenow</a:t>
            </a:r>
            <a:r>
              <a:rPr lang="hu-HU" sz="2400" b="1" i="1" dirty="0"/>
              <a:t>, </a:t>
            </a:r>
            <a:r>
              <a:rPr lang="hu-HU" sz="2400" b="1" i="1" dirty="0" err="1"/>
              <a:t>ackre</a:t>
            </a:r>
            <a:r>
              <a:rPr lang="hu-HU" sz="2400" b="1" i="1" dirty="0"/>
              <a:t>, </a:t>
            </a:r>
            <a:r>
              <a:rPr lang="hu-HU" sz="2400" b="1" i="1" dirty="0" err="1"/>
              <a:t>melioriere</a:t>
            </a:r>
            <a:r>
              <a:rPr lang="hu-HU" sz="2400" b="1" i="1" dirty="0"/>
              <a:t>, </a:t>
            </a:r>
            <a:r>
              <a:rPr lang="hu-HU" sz="2400" b="1" i="1" dirty="0" err="1"/>
              <a:t>ziehe</a:t>
            </a:r>
            <a:r>
              <a:rPr lang="hu-HU" sz="2400" b="1" i="1" dirty="0"/>
              <a:t> </a:t>
            </a:r>
            <a:r>
              <a:rPr lang="hu-HU" sz="2400" b="1" i="1" dirty="0" err="1"/>
              <a:t>Raps</a:t>
            </a:r>
            <a:r>
              <a:rPr lang="hu-HU" sz="2400" b="1" i="1" dirty="0"/>
              <a:t> </a:t>
            </a:r>
            <a:r>
              <a:rPr lang="hu-HU" sz="2400" b="1" i="1" dirty="0" err="1"/>
              <a:t>oder</a:t>
            </a:r>
            <a:r>
              <a:rPr lang="hu-HU" sz="2400" b="1" i="1" dirty="0"/>
              <a:t> </a:t>
            </a:r>
            <a:r>
              <a:rPr lang="hu-HU" sz="2400" b="1" i="1" dirty="0" err="1"/>
              <a:t>Rübsen</a:t>
            </a:r>
            <a:r>
              <a:rPr lang="hu-HU" sz="2400" b="1" i="1" dirty="0"/>
              <a:t> und </a:t>
            </a:r>
            <a:r>
              <a:rPr lang="hu-HU" sz="2400" b="1" i="1" dirty="0" err="1"/>
              <a:t>befleißige</a:t>
            </a:r>
            <a:r>
              <a:rPr lang="hu-HU" sz="2400" b="1" i="1" dirty="0"/>
              <a:t> </a:t>
            </a:r>
            <a:r>
              <a:rPr lang="hu-HU" sz="2400" b="1" i="1" dirty="0" err="1"/>
              <a:t>mich</a:t>
            </a:r>
            <a:r>
              <a:rPr lang="hu-HU" sz="2400" b="1" i="1" dirty="0"/>
              <a:t> </a:t>
            </a:r>
            <a:r>
              <a:rPr lang="hu-HU" sz="2400" b="1" i="1" dirty="0" err="1"/>
              <a:t>einer</a:t>
            </a:r>
            <a:r>
              <a:rPr lang="hu-HU" sz="2400" b="1" i="1" dirty="0"/>
              <a:t> </a:t>
            </a:r>
            <a:r>
              <a:rPr lang="hu-HU" sz="2400" b="1" i="1" dirty="0" err="1"/>
              <a:t>allerehelichsten</a:t>
            </a:r>
            <a:r>
              <a:rPr lang="hu-HU" sz="2400" b="1" i="1" dirty="0"/>
              <a:t> </a:t>
            </a:r>
            <a:r>
              <a:rPr lang="hu-HU" sz="2400" b="1" i="1" dirty="0" err="1"/>
              <a:t>Treue</a:t>
            </a:r>
            <a:r>
              <a:rPr lang="hu-HU" sz="2400" b="1" i="1" dirty="0"/>
              <a:t>. </a:t>
            </a:r>
            <a:r>
              <a:rPr lang="hu-HU" sz="2400" b="1" i="1" dirty="0" err="1"/>
              <a:t>Welch</a:t>
            </a:r>
            <a:r>
              <a:rPr lang="hu-HU" sz="2400" b="1" i="1" dirty="0"/>
              <a:t> </a:t>
            </a:r>
            <a:r>
              <a:rPr lang="hu-HU" sz="2400" b="1" i="1" dirty="0" err="1"/>
              <a:t>Leben</a:t>
            </a:r>
            <a:r>
              <a:rPr lang="hu-HU" sz="2400" b="1" i="1" dirty="0"/>
              <a:t>, </a:t>
            </a:r>
            <a:r>
              <a:rPr lang="hu-HU" sz="2400" b="1" i="1" dirty="0" err="1"/>
              <a:t>welche</a:t>
            </a:r>
            <a:r>
              <a:rPr lang="hu-HU" sz="2400" b="1" i="1" dirty="0"/>
              <a:t> </a:t>
            </a:r>
            <a:r>
              <a:rPr lang="hu-HU" sz="2400" b="1" i="1" dirty="0" err="1"/>
              <a:t>Zukunft</a:t>
            </a:r>
            <a:r>
              <a:rPr lang="hu-HU" sz="2400" b="1" i="1" dirty="0"/>
              <a:t>!”55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1863</Words>
  <Application>Microsoft Office PowerPoint</Application>
  <PresentationFormat>Szélesvásznú</PresentationFormat>
  <Paragraphs>86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Office-téma</vt:lpstr>
      <vt:lpstr>    Géza Horváth  Protestantische Traditionen in der deutschsprachigen Literatur IX. </vt:lpstr>
      <vt:lpstr> </vt:lpstr>
      <vt:lpstr>Was ist Schönheit?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Der Fall Schach aus Bülows Sicht</vt:lpstr>
      <vt:lpstr>Bülows Schussfolgerung</vt:lpstr>
      <vt:lpstr>PowerPoint-bemutató</vt:lpstr>
      <vt:lpstr>Der Fall Schach aus Victoire’s Sicht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Géza Horváth  Protestantische Traditionen in der deutschsprachigen Literatur IX. </dc:title>
  <dc:creator>HG</dc:creator>
  <cp:lastModifiedBy>HG</cp:lastModifiedBy>
  <cp:revision>8</cp:revision>
  <dcterms:created xsi:type="dcterms:W3CDTF">2020-11-08T16:41:30Z</dcterms:created>
  <dcterms:modified xsi:type="dcterms:W3CDTF">2023-08-29T19:04:30Z</dcterms:modified>
</cp:coreProperties>
</file>